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8" r:id="rId3"/>
    <p:sldId id="257" r:id="rId4"/>
    <p:sldId id="259" r:id="rId5"/>
    <p:sldId id="267" r:id="rId6"/>
    <p:sldId id="263" r:id="rId7"/>
    <p:sldId id="269" r:id="rId8"/>
    <p:sldId id="260" r:id="rId9"/>
    <p:sldId id="262" r:id="rId10"/>
    <p:sldId id="261" r:id="rId11"/>
    <p:sldId id="264" r:id="rId12"/>
    <p:sldId id="265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71D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83" d="100"/>
          <a:sy n="83" d="100"/>
        </p:scale>
        <p:origin x="45" y="5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7C85A8-A29C-429A-9333-31EC7CA6CAC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C2CDD155-E2EE-4DB0-BED4-3257331343CA}">
      <dgm:prSet phldrT="[文本]"/>
      <dgm:spPr/>
      <dgm:t>
        <a:bodyPr/>
        <a:lstStyle/>
        <a:p>
          <a:r>
            <a:rPr lang="en-US" dirty="0"/>
            <a:t>Drawing operations</a:t>
          </a:r>
          <a:endParaRPr lang="zh-CN" altLang="en-US" dirty="0"/>
        </a:p>
      </dgm:t>
    </dgm:pt>
    <dgm:pt modelId="{14A862BA-98E4-45D3-9947-8BA2B2C4DF3F}" type="parTrans" cxnId="{BB987EEF-E3EA-4498-B23A-1F6A28BA64FC}">
      <dgm:prSet/>
      <dgm:spPr/>
      <dgm:t>
        <a:bodyPr/>
        <a:lstStyle/>
        <a:p>
          <a:endParaRPr lang="zh-CN" altLang="en-US"/>
        </a:p>
      </dgm:t>
    </dgm:pt>
    <dgm:pt modelId="{D954CB28-5D02-4D13-A537-0F8FD60DAB25}" type="sibTrans" cxnId="{BB987EEF-E3EA-4498-B23A-1F6A28BA64FC}">
      <dgm:prSet/>
      <dgm:spPr/>
      <dgm:t>
        <a:bodyPr/>
        <a:lstStyle/>
        <a:p>
          <a:endParaRPr lang="zh-CN" altLang="en-US"/>
        </a:p>
      </dgm:t>
    </dgm:pt>
    <dgm:pt modelId="{461CC1AF-E761-4624-8BC2-11962BA98A3B}">
      <dgm:prSet phldrT="[文本]"/>
      <dgm:spPr/>
      <dgm:t>
        <a:bodyPr/>
        <a:lstStyle/>
        <a:p>
          <a:r>
            <a:rPr lang="en-US" altLang="zh-CN" dirty="0"/>
            <a:t>A beautiful decoration</a:t>
          </a:r>
          <a:endParaRPr lang="zh-CN" altLang="en-US" dirty="0"/>
        </a:p>
      </dgm:t>
    </dgm:pt>
    <dgm:pt modelId="{CEE37AC8-9121-4046-BBA2-EBFFAC9988C2}" type="parTrans" cxnId="{D624F0BC-1A15-4BBE-AC09-04F3787798E1}">
      <dgm:prSet/>
      <dgm:spPr/>
      <dgm:t>
        <a:bodyPr/>
        <a:lstStyle/>
        <a:p>
          <a:endParaRPr lang="zh-CN" altLang="en-US"/>
        </a:p>
      </dgm:t>
    </dgm:pt>
    <dgm:pt modelId="{9EB6EDBD-BB57-4EEB-88CD-AAF4CC3299E3}" type="sibTrans" cxnId="{D624F0BC-1A15-4BBE-AC09-04F3787798E1}">
      <dgm:prSet/>
      <dgm:spPr/>
      <dgm:t>
        <a:bodyPr/>
        <a:lstStyle/>
        <a:p>
          <a:endParaRPr lang="zh-CN" altLang="en-US"/>
        </a:p>
      </dgm:t>
    </dgm:pt>
    <dgm:pt modelId="{326E97AB-53F4-4CEC-A38B-4392125985E5}">
      <dgm:prSet phldrT="[文本]"/>
      <dgm:spPr/>
      <dgm:t>
        <a:bodyPr/>
        <a:lstStyle/>
        <a:p>
          <a:r>
            <a:rPr lang="en-US" altLang="zh-CN" dirty="0"/>
            <a:t>A steamship in industrial era</a:t>
          </a:r>
          <a:endParaRPr lang="zh-CN" altLang="en-US" dirty="0"/>
        </a:p>
      </dgm:t>
    </dgm:pt>
    <dgm:pt modelId="{BFE98BE8-2DFE-4A74-922D-94863AEA4D6E}" type="parTrans" cxnId="{69C9CFB3-8DB8-4906-8E0A-09668B93253D}">
      <dgm:prSet/>
      <dgm:spPr/>
      <dgm:t>
        <a:bodyPr/>
        <a:lstStyle/>
        <a:p>
          <a:endParaRPr lang="zh-CN" altLang="en-US"/>
        </a:p>
      </dgm:t>
    </dgm:pt>
    <dgm:pt modelId="{DCAD5FEC-3CC0-4438-BD09-B76EC9A9600C}" type="sibTrans" cxnId="{69C9CFB3-8DB8-4906-8E0A-09668B93253D}">
      <dgm:prSet/>
      <dgm:spPr/>
      <dgm:t>
        <a:bodyPr/>
        <a:lstStyle/>
        <a:p>
          <a:endParaRPr lang="zh-CN" altLang="en-US"/>
        </a:p>
      </dgm:t>
    </dgm:pt>
    <dgm:pt modelId="{3949D7EA-08E8-4A0C-8616-D77B9489E177}" type="pres">
      <dgm:prSet presAssocID="{197C85A8-A29C-429A-9333-31EC7CA6CAC4}" presName="Name0" presStyleCnt="0">
        <dgm:presLayoutVars>
          <dgm:dir/>
          <dgm:resizeHandles val="exact"/>
        </dgm:presLayoutVars>
      </dgm:prSet>
      <dgm:spPr/>
    </dgm:pt>
    <dgm:pt modelId="{C5F40806-EE9C-48D7-9060-E989BCD7768C}" type="pres">
      <dgm:prSet presAssocID="{C2CDD155-E2EE-4DB0-BED4-3257331343CA}" presName="node" presStyleLbl="node1" presStyleIdx="0" presStyleCnt="3">
        <dgm:presLayoutVars>
          <dgm:bulletEnabled val="1"/>
        </dgm:presLayoutVars>
      </dgm:prSet>
      <dgm:spPr/>
    </dgm:pt>
    <dgm:pt modelId="{F64FD025-7367-48ED-93F4-5437DB814E3C}" type="pres">
      <dgm:prSet presAssocID="{D954CB28-5D02-4D13-A537-0F8FD60DAB25}" presName="sibTrans" presStyleLbl="sibTrans2D1" presStyleIdx="0" presStyleCnt="2"/>
      <dgm:spPr/>
    </dgm:pt>
    <dgm:pt modelId="{9D3FB6E6-D522-46C0-B0B2-38FFE487BE64}" type="pres">
      <dgm:prSet presAssocID="{D954CB28-5D02-4D13-A537-0F8FD60DAB25}" presName="connectorText" presStyleLbl="sibTrans2D1" presStyleIdx="0" presStyleCnt="2"/>
      <dgm:spPr/>
    </dgm:pt>
    <dgm:pt modelId="{233FFCD2-F9BE-4603-AA33-78FB171AC37C}" type="pres">
      <dgm:prSet presAssocID="{461CC1AF-E761-4624-8BC2-11962BA98A3B}" presName="node" presStyleLbl="node1" presStyleIdx="1" presStyleCnt="3">
        <dgm:presLayoutVars>
          <dgm:bulletEnabled val="1"/>
        </dgm:presLayoutVars>
      </dgm:prSet>
      <dgm:spPr/>
    </dgm:pt>
    <dgm:pt modelId="{3491CCD1-18B4-41BE-B5C8-77EFDB89528A}" type="pres">
      <dgm:prSet presAssocID="{9EB6EDBD-BB57-4EEB-88CD-AAF4CC3299E3}" presName="sibTrans" presStyleLbl="sibTrans2D1" presStyleIdx="1" presStyleCnt="2"/>
      <dgm:spPr/>
    </dgm:pt>
    <dgm:pt modelId="{3CD26BC3-443D-498E-815B-ABD7E9F082F7}" type="pres">
      <dgm:prSet presAssocID="{9EB6EDBD-BB57-4EEB-88CD-AAF4CC3299E3}" presName="connectorText" presStyleLbl="sibTrans2D1" presStyleIdx="1" presStyleCnt="2"/>
      <dgm:spPr/>
    </dgm:pt>
    <dgm:pt modelId="{C3C9C5D0-8922-4510-8518-384EA7640F6E}" type="pres">
      <dgm:prSet presAssocID="{326E97AB-53F4-4CEC-A38B-4392125985E5}" presName="node" presStyleLbl="node1" presStyleIdx="2" presStyleCnt="3">
        <dgm:presLayoutVars>
          <dgm:bulletEnabled val="1"/>
        </dgm:presLayoutVars>
      </dgm:prSet>
      <dgm:spPr/>
    </dgm:pt>
  </dgm:ptLst>
  <dgm:cxnLst>
    <dgm:cxn modelId="{A9F2570D-657F-484A-8C2B-23D51818E075}" type="presOf" srcId="{461CC1AF-E761-4624-8BC2-11962BA98A3B}" destId="{233FFCD2-F9BE-4603-AA33-78FB171AC37C}" srcOrd="0" destOrd="0" presId="urn:microsoft.com/office/officeart/2005/8/layout/process1"/>
    <dgm:cxn modelId="{62F94F12-4459-4A0D-A106-FA72534D30EA}" type="presOf" srcId="{197C85A8-A29C-429A-9333-31EC7CA6CAC4}" destId="{3949D7EA-08E8-4A0C-8616-D77B9489E177}" srcOrd="0" destOrd="0" presId="urn:microsoft.com/office/officeart/2005/8/layout/process1"/>
    <dgm:cxn modelId="{B387A868-48EB-4FDC-8462-4AC77D7925D5}" type="presOf" srcId="{9EB6EDBD-BB57-4EEB-88CD-AAF4CC3299E3}" destId="{3CD26BC3-443D-498E-815B-ABD7E9F082F7}" srcOrd="1" destOrd="0" presId="urn:microsoft.com/office/officeart/2005/8/layout/process1"/>
    <dgm:cxn modelId="{11B92959-6728-41AF-94C7-11D92F614BF3}" type="presOf" srcId="{326E97AB-53F4-4CEC-A38B-4392125985E5}" destId="{C3C9C5D0-8922-4510-8518-384EA7640F6E}" srcOrd="0" destOrd="0" presId="urn:microsoft.com/office/officeart/2005/8/layout/process1"/>
    <dgm:cxn modelId="{E965DF80-3761-480D-8717-D5394CA3D138}" type="presOf" srcId="{D954CB28-5D02-4D13-A537-0F8FD60DAB25}" destId="{9D3FB6E6-D522-46C0-B0B2-38FFE487BE64}" srcOrd="1" destOrd="0" presId="urn:microsoft.com/office/officeart/2005/8/layout/process1"/>
    <dgm:cxn modelId="{60B44E97-EA0C-4685-9AF4-D965E73DB8C1}" type="presOf" srcId="{D954CB28-5D02-4D13-A537-0F8FD60DAB25}" destId="{F64FD025-7367-48ED-93F4-5437DB814E3C}" srcOrd="0" destOrd="0" presId="urn:microsoft.com/office/officeart/2005/8/layout/process1"/>
    <dgm:cxn modelId="{69C9CFB3-8DB8-4906-8E0A-09668B93253D}" srcId="{197C85A8-A29C-429A-9333-31EC7CA6CAC4}" destId="{326E97AB-53F4-4CEC-A38B-4392125985E5}" srcOrd="2" destOrd="0" parTransId="{BFE98BE8-2DFE-4A74-922D-94863AEA4D6E}" sibTransId="{DCAD5FEC-3CC0-4438-BD09-B76EC9A9600C}"/>
    <dgm:cxn modelId="{D624F0BC-1A15-4BBE-AC09-04F3787798E1}" srcId="{197C85A8-A29C-429A-9333-31EC7CA6CAC4}" destId="{461CC1AF-E761-4624-8BC2-11962BA98A3B}" srcOrd="1" destOrd="0" parTransId="{CEE37AC8-9121-4046-BBA2-EBFFAC9988C2}" sibTransId="{9EB6EDBD-BB57-4EEB-88CD-AAF4CC3299E3}"/>
    <dgm:cxn modelId="{18E862CB-F52F-46C9-84FB-584B34A220EF}" type="presOf" srcId="{9EB6EDBD-BB57-4EEB-88CD-AAF4CC3299E3}" destId="{3491CCD1-18B4-41BE-B5C8-77EFDB89528A}" srcOrd="0" destOrd="0" presId="urn:microsoft.com/office/officeart/2005/8/layout/process1"/>
    <dgm:cxn modelId="{02BA1BEF-CF9B-4038-B107-D9DE9B3B5A1C}" type="presOf" srcId="{C2CDD155-E2EE-4DB0-BED4-3257331343CA}" destId="{C5F40806-EE9C-48D7-9060-E989BCD7768C}" srcOrd="0" destOrd="0" presId="urn:microsoft.com/office/officeart/2005/8/layout/process1"/>
    <dgm:cxn modelId="{BB987EEF-E3EA-4498-B23A-1F6A28BA64FC}" srcId="{197C85A8-A29C-429A-9333-31EC7CA6CAC4}" destId="{C2CDD155-E2EE-4DB0-BED4-3257331343CA}" srcOrd="0" destOrd="0" parTransId="{14A862BA-98E4-45D3-9947-8BA2B2C4DF3F}" sibTransId="{D954CB28-5D02-4D13-A537-0F8FD60DAB25}"/>
    <dgm:cxn modelId="{5A527259-73C1-419E-9172-94D896B5874C}" type="presParOf" srcId="{3949D7EA-08E8-4A0C-8616-D77B9489E177}" destId="{C5F40806-EE9C-48D7-9060-E989BCD7768C}" srcOrd="0" destOrd="0" presId="urn:microsoft.com/office/officeart/2005/8/layout/process1"/>
    <dgm:cxn modelId="{DD0E3860-AAE8-4B96-9E78-C1A1A574C115}" type="presParOf" srcId="{3949D7EA-08E8-4A0C-8616-D77B9489E177}" destId="{F64FD025-7367-48ED-93F4-5437DB814E3C}" srcOrd="1" destOrd="0" presId="urn:microsoft.com/office/officeart/2005/8/layout/process1"/>
    <dgm:cxn modelId="{1A6A3E7B-DC29-492A-BFE2-768E72941754}" type="presParOf" srcId="{F64FD025-7367-48ED-93F4-5437DB814E3C}" destId="{9D3FB6E6-D522-46C0-B0B2-38FFE487BE64}" srcOrd="0" destOrd="0" presId="urn:microsoft.com/office/officeart/2005/8/layout/process1"/>
    <dgm:cxn modelId="{E951016E-D369-4E1B-9C5A-76CF641FDF1A}" type="presParOf" srcId="{3949D7EA-08E8-4A0C-8616-D77B9489E177}" destId="{233FFCD2-F9BE-4603-AA33-78FB171AC37C}" srcOrd="2" destOrd="0" presId="urn:microsoft.com/office/officeart/2005/8/layout/process1"/>
    <dgm:cxn modelId="{FB9C4E1D-6C0F-41B2-8CAC-FEACCE9098E8}" type="presParOf" srcId="{3949D7EA-08E8-4A0C-8616-D77B9489E177}" destId="{3491CCD1-18B4-41BE-B5C8-77EFDB89528A}" srcOrd="3" destOrd="0" presId="urn:microsoft.com/office/officeart/2005/8/layout/process1"/>
    <dgm:cxn modelId="{41799CD6-8121-46C8-BFB5-09A957042C2E}" type="presParOf" srcId="{3491CCD1-18B4-41BE-B5C8-77EFDB89528A}" destId="{3CD26BC3-443D-498E-815B-ABD7E9F082F7}" srcOrd="0" destOrd="0" presId="urn:microsoft.com/office/officeart/2005/8/layout/process1"/>
    <dgm:cxn modelId="{59EA83C6-2AC2-4ABD-A5A2-CA32A72C53D6}" type="presParOf" srcId="{3949D7EA-08E8-4A0C-8616-D77B9489E177}" destId="{C3C9C5D0-8922-4510-8518-384EA7640F6E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746B70-9B7D-43EB-B82C-5D61BA819897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D834E3-9E24-4FEC-8461-9B9F58C6AB1A}">
      <dgm:prSet phldrT="[文本]"/>
      <dgm:spPr/>
      <dgm:t>
        <a:bodyPr/>
        <a:lstStyle/>
        <a:p>
          <a:r>
            <a:rPr lang="en-US" altLang="zh-CN" dirty="0"/>
            <a:t>Zenobia functions</a:t>
          </a:r>
          <a:endParaRPr lang="zh-CN" altLang="en-US" dirty="0"/>
        </a:p>
      </dgm:t>
    </dgm:pt>
    <dgm:pt modelId="{D410DB61-9BE7-457C-B2F6-34388897A805}" type="parTrans" cxnId="{250F0C26-D9F3-4426-825D-7507F50DA843}">
      <dgm:prSet/>
      <dgm:spPr/>
      <dgm:t>
        <a:bodyPr/>
        <a:lstStyle/>
        <a:p>
          <a:endParaRPr lang="zh-CN" altLang="en-US"/>
        </a:p>
      </dgm:t>
    </dgm:pt>
    <dgm:pt modelId="{68DAFCD3-FC3A-4B50-8579-C1E20D0DB4C1}" type="sibTrans" cxnId="{250F0C26-D9F3-4426-825D-7507F50DA843}">
      <dgm:prSet/>
      <dgm:spPr/>
      <dgm:t>
        <a:bodyPr/>
        <a:lstStyle/>
        <a:p>
          <a:endParaRPr lang="zh-CN" altLang="en-US"/>
        </a:p>
      </dgm:t>
    </dgm:pt>
    <dgm:pt modelId="{999C53BA-9498-4EE8-A75E-7EB37FEED521}">
      <dgm:prSet phldrT="[文本]"/>
      <dgm:spPr/>
      <dgm:t>
        <a:bodyPr/>
        <a:lstStyle/>
        <a:p>
          <a:r>
            <a:rPr lang="en-US" altLang="zh-CN" dirty="0"/>
            <a:t>Drawing graphics</a:t>
          </a:r>
          <a:endParaRPr lang="zh-CN" altLang="en-US" dirty="0"/>
        </a:p>
      </dgm:t>
    </dgm:pt>
    <dgm:pt modelId="{17420560-6138-4E21-80BD-6BB7586CCDC7}" type="parTrans" cxnId="{D44C07F5-720B-4C9C-95EB-54B987BF6410}">
      <dgm:prSet/>
      <dgm:spPr/>
      <dgm:t>
        <a:bodyPr/>
        <a:lstStyle/>
        <a:p>
          <a:endParaRPr lang="zh-CN" altLang="en-US"/>
        </a:p>
      </dgm:t>
    </dgm:pt>
    <dgm:pt modelId="{D2C3F26D-1AAA-464B-AEB1-72B88BD16E8F}" type="sibTrans" cxnId="{D44C07F5-720B-4C9C-95EB-54B987BF6410}">
      <dgm:prSet/>
      <dgm:spPr/>
      <dgm:t>
        <a:bodyPr/>
        <a:lstStyle/>
        <a:p>
          <a:endParaRPr lang="zh-CN" altLang="en-US"/>
        </a:p>
      </dgm:t>
    </dgm:pt>
    <dgm:pt modelId="{F08A7079-32CB-46BE-96D3-88676FB50016}">
      <dgm:prSet phldrT="[文本]"/>
      <dgm:spPr/>
      <dgm:t>
        <a:bodyPr/>
        <a:lstStyle/>
        <a:p>
          <a:r>
            <a:rPr lang="en-US" altLang="zh-CN" dirty="0"/>
            <a:t>IR remote control mode</a:t>
          </a:r>
          <a:endParaRPr lang="zh-CN" altLang="en-US" dirty="0"/>
        </a:p>
      </dgm:t>
    </dgm:pt>
    <dgm:pt modelId="{EF8BBB6A-5D35-4443-8D25-0A009A463728}" type="parTrans" cxnId="{6B95E124-DF8C-45E4-BF39-9CA34F4C429D}">
      <dgm:prSet/>
      <dgm:spPr/>
      <dgm:t>
        <a:bodyPr/>
        <a:lstStyle/>
        <a:p>
          <a:endParaRPr lang="zh-CN" altLang="en-US"/>
        </a:p>
      </dgm:t>
    </dgm:pt>
    <dgm:pt modelId="{06264465-D7D5-4F94-BDD9-14CCFE74B24A}" type="sibTrans" cxnId="{6B95E124-DF8C-45E4-BF39-9CA34F4C429D}">
      <dgm:prSet/>
      <dgm:spPr/>
      <dgm:t>
        <a:bodyPr/>
        <a:lstStyle/>
        <a:p>
          <a:endParaRPr lang="zh-CN" altLang="en-US"/>
        </a:p>
      </dgm:t>
    </dgm:pt>
    <dgm:pt modelId="{D2974CF1-F6EB-4442-A303-A687E0ECC737}">
      <dgm:prSet phldrT="[文本]"/>
      <dgm:spPr/>
      <dgm:t>
        <a:bodyPr/>
        <a:lstStyle/>
        <a:p>
          <a:r>
            <a:rPr lang="en-US" altLang="zh-CN" dirty="0"/>
            <a:t>Bluetooth mode</a:t>
          </a:r>
          <a:endParaRPr lang="zh-CN" altLang="en-US" dirty="0"/>
        </a:p>
      </dgm:t>
    </dgm:pt>
    <dgm:pt modelId="{5C036173-FCEC-468E-B624-AA8E479A00AF}" type="parTrans" cxnId="{1D2E945A-1A9E-4258-AF10-4A37A4166293}">
      <dgm:prSet/>
      <dgm:spPr/>
      <dgm:t>
        <a:bodyPr/>
        <a:lstStyle/>
        <a:p>
          <a:endParaRPr lang="zh-CN" altLang="en-US"/>
        </a:p>
      </dgm:t>
    </dgm:pt>
    <dgm:pt modelId="{E3D17A52-B418-48F1-A269-1B39383C852D}" type="sibTrans" cxnId="{1D2E945A-1A9E-4258-AF10-4A37A4166293}">
      <dgm:prSet/>
      <dgm:spPr/>
      <dgm:t>
        <a:bodyPr/>
        <a:lstStyle/>
        <a:p>
          <a:endParaRPr lang="zh-CN" altLang="en-US"/>
        </a:p>
      </dgm:t>
    </dgm:pt>
    <dgm:pt modelId="{20D5AE41-733F-473A-8646-E709441F63B1}">
      <dgm:prSet phldrT="[文本]"/>
      <dgm:spPr/>
      <dgm:t>
        <a:bodyPr/>
        <a:lstStyle/>
        <a:p>
          <a:r>
            <a:rPr lang="en-US" dirty="0"/>
            <a:t>Ultrasonic obstacle avoidance</a:t>
          </a:r>
          <a:endParaRPr lang="zh-CN" altLang="en-US" dirty="0"/>
        </a:p>
      </dgm:t>
    </dgm:pt>
    <dgm:pt modelId="{D13CE85C-DCA5-47FC-9096-164B04384E70}" type="parTrans" cxnId="{6973F7FD-D4F7-4994-9E07-561931E88C0E}">
      <dgm:prSet/>
      <dgm:spPr/>
      <dgm:t>
        <a:bodyPr/>
        <a:lstStyle/>
        <a:p>
          <a:endParaRPr lang="zh-CN" altLang="en-US"/>
        </a:p>
      </dgm:t>
    </dgm:pt>
    <dgm:pt modelId="{92F9BEEC-26D1-47F0-BEAA-81D867CB3F5B}" type="sibTrans" cxnId="{6973F7FD-D4F7-4994-9E07-561931E88C0E}">
      <dgm:prSet/>
      <dgm:spPr/>
      <dgm:t>
        <a:bodyPr/>
        <a:lstStyle/>
        <a:p>
          <a:endParaRPr lang="zh-CN" altLang="en-US"/>
        </a:p>
      </dgm:t>
    </dgm:pt>
    <dgm:pt modelId="{E5F7AB49-948A-487D-AB11-A41F626ACCD1}">
      <dgm:prSet/>
      <dgm:spPr/>
      <dgm:t>
        <a:bodyPr/>
        <a:lstStyle/>
        <a:p>
          <a:r>
            <a:rPr lang="en-US" altLang="zh-CN" dirty="0"/>
            <a:t>Play music</a:t>
          </a:r>
          <a:endParaRPr lang="zh-CN" altLang="en-US" dirty="0"/>
        </a:p>
      </dgm:t>
    </dgm:pt>
    <dgm:pt modelId="{41D1A6B2-63F0-4B73-B5DE-15D48A0C3D06}" type="parTrans" cxnId="{4A8DE64C-FC37-4D16-94A5-48FCA221FC4D}">
      <dgm:prSet/>
      <dgm:spPr/>
      <dgm:t>
        <a:bodyPr/>
        <a:lstStyle/>
        <a:p>
          <a:endParaRPr lang="zh-CN" altLang="en-US"/>
        </a:p>
      </dgm:t>
    </dgm:pt>
    <dgm:pt modelId="{A8189657-9695-4E2D-93D9-B904BC5BED29}" type="sibTrans" cxnId="{4A8DE64C-FC37-4D16-94A5-48FCA221FC4D}">
      <dgm:prSet/>
      <dgm:spPr/>
    </dgm:pt>
    <dgm:pt modelId="{3CFA9FDC-0D97-4F07-B865-ED0DA9C01647}" type="pres">
      <dgm:prSet presAssocID="{F3746B70-9B7D-43EB-B82C-5D61BA81989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768AB7B-DD7D-4463-850C-4969AEB0E2D3}" type="pres">
      <dgm:prSet presAssocID="{FBD834E3-9E24-4FEC-8461-9B9F58C6AB1A}" presName="root1" presStyleCnt="0"/>
      <dgm:spPr/>
    </dgm:pt>
    <dgm:pt modelId="{F0AA0AF9-33DB-41B9-95F3-0D7FEF1E20F7}" type="pres">
      <dgm:prSet presAssocID="{FBD834E3-9E24-4FEC-8461-9B9F58C6AB1A}" presName="LevelOneTextNode" presStyleLbl="node0" presStyleIdx="0" presStyleCnt="1">
        <dgm:presLayoutVars>
          <dgm:chPref val="3"/>
        </dgm:presLayoutVars>
      </dgm:prSet>
      <dgm:spPr/>
    </dgm:pt>
    <dgm:pt modelId="{3CCB62F3-34C1-4A5F-8E69-FACCEA28AC11}" type="pres">
      <dgm:prSet presAssocID="{FBD834E3-9E24-4FEC-8461-9B9F58C6AB1A}" presName="level2hierChild" presStyleCnt="0"/>
      <dgm:spPr/>
    </dgm:pt>
    <dgm:pt modelId="{8B52F8FA-E0B7-49BE-A534-74C86243CE04}" type="pres">
      <dgm:prSet presAssocID="{17420560-6138-4E21-80BD-6BB7586CCDC7}" presName="conn2-1" presStyleLbl="parChTrans1D2" presStyleIdx="0" presStyleCnt="3"/>
      <dgm:spPr/>
    </dgm:pt>
    <dgm:pt modelId="{4644AF2C-3D1B-4CD0-856C-0078E4BEEC50}" type="pres">
      <dgm:prSet presAssocID="{17420560-6138-4E21-80BD-6BB7586CCDC7}" presName="connTx" presStyleLbl="parChTrans1D2" presStyleIdx="0" presStyleCnt="3"/>
      <dgm:spPr/>
    </dgm:pt>
    <dgm:pt modelId="{793F96B9-8D8F-487A-B275-A6FA3416DA20}" type="pres">
      <dgm:prSet presAssocID="{999C53BA-9498-4EE8-A75E-7EB37FEED521}" presName="root2" presStyleCnt="0"/>
      <dgm:spPr/>
    </dgm:pt>
    <dgm:pt modelId="{38E4F8CD-4ED1-433C-B023-BFF685F32EA5}" type="pres">
      <dgm:prSet presAssocID="{999C53BA-9498-4EE8-A75E-7EB37FEED521}" presName="LevelTwoTextNode" presStyleLbl="node2" presStyleIdx="0" presStyleCnt="3">
        <dgm:presLayoutVars>
          <dgm:chPref val="3"/>
        </dgm:presLayoutVars>
      </dgm:prSet>
      <dgm:spPr/>
    </dgm:pt>
    <dgm:pt modelId="{4CDC314D-8EF0-4FAC-825A-2D1BFF59F624}" type="pres">
      <dgm:prSet presAssocID="{999C53BA-9498-4EE8-A75E-7EB37FEED521}" presName="level3hierChild" presStyleCnt="0"/>
      <dgm:spPr/>
    </dgm:pt>
    <dgm:pt modelId="{179BF381-DD10-44E6-BAF3-6577465CACFE}" type="pres">
      <dgm:prSet presAssocID="{EF8BBB6A-5D35-4443-8D25-0A009A463728}" presName="conn2-1" presStyleLbl="parChTrans1D3" presStyleIdx="0" presStyleCnt="2"/>
      <dgm:spPr/>
    </dgm:pt>
    <dgm:pt modelId="{35067F3A-481F-4156-9E98-B601560FAE1F}" type="pres">
      <dgm:prSet presAssocID="{EF8BBB6A-5D35-4443-8D25-0A009A463728}" presName="connTx" presStyleLbl="parChTrans1D3" presStyleIdx="0" presStyleCnt="2"/>
      <dgm:spPr/>
    </dgm:pt>
    <dgm:pt modelId="{3143F2D3-76B5-4D13-AF63-FDFA6DC192CA}" type="pres">
      <dgm:prSet presAssocID="{F08A7079-32CB-46BE-96D3-88676FB50016}" presName="root2" presStyleCnt="0"/>
      <dgm:spPr/>
    </dgm:pt>
    <dgm:pt modelId="{AA62ADE6-C3F1-45ED-ADCD-4852074752BD}" type="pres">
      <dgm:prSet presAssocID="{F08A7079-32CB-46BE-96D3-88676FB50016}" presName="LevelTwoTextNode" presStyleLbl="node3" presStyleIdx="0" presStyleCnt="2">
        <dgm:presLayoutVars>
          <dgm:chPref val="3"/>
        </dgm:presLayoutVars>
      </dgm:prSet>
      <dgm:spPr/>
    </dgm:pt>
    <dgm:pt modelId="{24E39CF1-440C-4711-8587-1482D41E66E1}" type="pres">
      <dgm:prSet presAssocID="{F08A7079-32CB-46BE-96D3-88676FB50016}" presName="level3hierChild" presStyleCnt="0"/>
      <dgm:spPr/>
    </dgm:pt>
    <dgm:pt modelId="{78AD016C-B9AA-4D32-B272-F7298B59C9C0}" type="pres">
      <dgm:prSet presAssocID="{5C036173-FCEC-468E-B624-AA8E479A00AF}" presName="conn2-1" presStyleLbl="parChTrans1D3" presStyleIdx="1" presStyleCnt="2"/>
      <dgm:spPr/>
    </dgm:pt>
    <dgm:pt modelId="{8424BBC9-4F97-461D-B5C9-4DC9F9D96113}" type="pres">
      <dgm:prSet presAssocID="{5C036173-FCEC-468E-B624-AA8E479A00AF}" presName="connTx" presStyleLbl="parChTrans1D3" presStyleIdx="1" presStyleCnt="2"/>
      <dgm:spPr/>
    </dgm:pt>
    <dgm:pt modelId="{F591849A-0C56-4E6E-BB32-6105F90FDCC4}" type="pres">
      <dgm:prSet presAssocID="{D2974CF1-F6EB-4442-A303-A687E0ECC737}" presName="root2" presStyleCnt="0"/>
      <dgm:spPr/>
    </dgm:pt>
    <dgm:pt modelId="{788232FE-E042-42BC-A9E9-3A3D9FD9DA1C}" type="pres">
      <dgm:prSet presAssocID="{D2974CF1-F6EB-4442-A303-A687E0ECC737}" presName="LevelTwoTextNode" presStyleLbl="node3" presStyleIdx="1" presStyleCnt="2">
        <dgm:presLayoutVars>
          <dgm:chPref val="3"/>
        </dgm:presLayoutVars>
      </dgm:prSet>
      <dgm:spPr/>
    </dgm:pt>
    <dgm:pt modelId="{50719913-151F-45B9-856B-77AA99C61A98}" type="pres">
      <dgm:prSet presAssocID="{D2974CF1-F6EB-4442-A303-A687E0ECC737}" presName="level3hierChild" presStyleCnt="0"/>
      <dgm:spPr/>
    </dgm:pt>
    <dgm:pt modelId="{C1B20D06-0176-4C81-BA4A-48AFA7D393D9}" type="pres">
      <dgm:prSet presAssocID="{D13CE85C-DCA5-47FC-9096-164B04384E70}" presName="conn2-1" presStyleLbl="parChTrans1D2" presStyleIdx="1" presStyleCnt="3"/>
      <dgm:spPr/>
    </dgm:pt>
    <dgm:pt modelId="{CC517E1C-6227-4C16-A271-F568B5D77DFC}" type="pres">
      <dgm:prSet presAssocID="{D13CE85C-DCA5-47FC-9096-164B04384E70}" presName="connTx" presStyleLbl="parChTrans1D2" presStyleIdx="1" presStyleCnt="3"/>
      <dgm:spPr/>
    </dgm:pt>
    <dgm:pt modelId="{E35FCA8C-4B48-4FF2-86ED-A07B86A89FC4}" type="pres">
      <dgm:prSet presAssocID="{20D5AE41-733F-473A-8646-E709441F63B1}" presName="root2" presStyleCnt="0"/>
      <dgm:spPr/>
    </dgm:pt>
    <dgm:pt modelId="{566CC21B-62AB-4555-96A4-EA308D73ECB2}" type="pres">
      <dgm:prSet presAssocID="{20D5AE41-733F-473A-8646-E709441F63B1}" presName="LevelTwoTextNode" presStyleLbl="node2" presStyleIdx="1" presStyleCnt="3">
        <dgm:presLayoutVars>
          <dgm:chPref val="3"/>
        </dgm:presLayoutVars>
      </dgm:prSet>
      <dgm:spPr/>
    </dgm:pt>
    <dgm:pt modelId="{6551054F-269F-4CE8-B7DC-8813F939E7B0}" type="pres">
      <dgm:prSet presAssocID="{20D5AE41-733F-473A-8646-E709441F63B1}" presName="level3hierChild" presStyleCnt="0"/>
      <dgm:spPr/>
    </dgm:pt>
    <dgm:pt modelId="{637DD89A-6AC2-41A6-AD68-F96BABC55664}" type="pres">
      <dgm:prSet presAssocID="{41D1A6B2-63F0-4B73-B5DE-15D48A0C3D06}" presName="conn2-1" presStyleLbl="parChTrans1D2" presStyleIdx="2" presStyleCnt="3"/>
      <dgm:spPr/>
    </dgm:pt>
    <dgm:pt modelId="{1D906FBF-8633-417A-8BBD-7C7099B49DCC}" type="pres">
      <dgm:prSet presAssocID="{41D1A6B2-63F0-4B73-B5DE-15D48A0C3D06}" presName="connTx" presStyleLbl="parChTrans1D2" presStyleIdx="2" presStyleCnt="3"/>
      <dgm:spPr/>
    </dgm:pt>
    <dgm:pt modelId="{F87AD175-F6BC-4D75-9299-5F5AC834F40F}" type="pres">
      <dgm:prSet presAssocID="{E5F7AB49-948A-487D-AB11-A41F626ACCD1}" presName="root2" presStyleCnt="0"/>
      <dgm:spPr/>
    </dgm:pt>
    <dgm:pt modelId="{73047989-8F14-41F6-9C87-8C72C587CE1E}" type="pres">
      <dgm:prSet presAssocID="{E5F7AB49-948A-487D-AB11-A41F626ACCD1}" presName="LevelTwoTextNode" presStyleLbl="node2" presStyleIdx="2" presStyleCnt="3">
        <dgm:presLayoutVars>
          <dgm:chPref val="3"/>
        </dgm:presLayoutVars>
      </dgm:prSet>
      <dgm:spPr/>
    </dgm:pt>
    <dgm:pt modelId="{08823ACC-BB05-4188-9F12-6774797BFC16}" type="pres">
      <dgm:prSet presAssocID="{E5F7AB49-948A-487D-AB11-A41F626ACCD1}" presName="level3hierChild" presStyleCnt="0"/>
      <dgm:spPr/>
    </dgm:pt>
  </dgm:ptLst>
  <dgm:cxnLst>
    <dgm:cxn modelId="{581E9319-6DFE-45DB-A5DC-D802589CA4AA}" type="presOf" srcId="{17420560-6138-4E21-80BD-6BB7586CCDC7}" destId="{8B52F8FA-E0B7-49BE-A534-74C86243CE04}" srcOrd="0" destOrd="0" presId="urn:microsoft.com/office/officeart/2005/8/layout/hierarchy2"/>
    <dgm:cxn modelId="{6B95E124-DF8C-45E4-BF39-9CA34F4C429D}" srcId="{999C53BA-9498-4EE8-A75E-7EB37FEED521}" destId="{F08A7079-32CB-46BE-96D3-88676FB50016}" srcOrd="0" destOrd="0" parTransId="{EF8BBB6A-5D35-4443-8D25-0A009A463728}" sibTransId="{06264465-D7D5-4F94-BDD9-14CCFE74B24A}"/>
    <dgm:cxn modelId="{250F0C26-D9F3-4426-825D-7507F50DA843}" srcId="{F3746B70-9B7D-43EB-B82C-5D61BA819897}" destId="{FBD834E3-9E24-4FEC-8461-9B9F58C6AB1A}" srcOrd="0" destOrd="0" parTransId="{D410DB61-9BE7-457C-B2F6-34388897A805}" sibTransId="{68DAFCD3-FC3A-4B50-8579-C1E20D0DB4C1}"/>
    <dgm:cxn modelId="{6B65AF38-1082-4614-86EC-A43B56B00FDB}" type="presOf" srcId="{FBD834E3-9E24-4FEC-8461-9B9F58C6AB1A}" destId="{F0AA0AF9-33DB-41B9-95F3-0D7FEF1E20F7}" srcOrd="0" destOrd="0" presId="urn:microsoft.com/office/officeart/2005/8/layout/hierarchy2"/>
    <dgm:cxn modelId="{D718365E-585B-474B-8B6B-97370F14F0B5}" type="presOf" srcId="{E5F7AB49-948A-487D-AB11-A41F626ACCD1}" destId="{73047989-8F14-41F6-9C87-8C72C587CE1E}" srcOrd="0" destOrd="0" presId="urn:microsoft.com/office/officeart/2005/8/layout/hierarchy2"/>
    <dgm:cxn modelId="{9463D760-9B2A-473A-BE12-979702EBFC88}" type="presOf" srcId="{D2974CF1-F6EB-4442-A303-A687E0ECC737}" destId="{788232FE-E042-42BC-A9E9-3A3D9FD9DA1C}" srcOrd="0" destOrd="0" presId="urn:microsoft.com/office/officeart/2005/8/layout/hierarchy2"/>
    <dgm:cxn modelId="{4A8DE64C-FC37-4D16-94A5-48FCA221FC4D}" srcId="{FBD834E3-9E24-4FEC-8461-9B9F58C6AB1A}" destId="{E5F7AB49-948A-487D-AB11-A41F626ACCD1}" srcOrd="2" destOrd="0" parTransId="{41D1A6B2-63F0-4B73-B5DE-15D48A0C3D06}" sibTransId="{A8189657-9695-4E2D-93D9-B904BC5BED29}"/>
    <dgm:cxn modelId="{1761BE56-D9A8-4AF1-8856-C7FA38ED153B}" type="presOf" srcId="{EF8BBB6A-5D35-4443-8D25-0A009A463728}" destId="{179BF381-DD10-44E6-BAF3-6577465CACFE}" srcOrd="0" destOrd="0" presId="urn:microsoft.com/office/officeart/2005/8/layout/hierarchy2"/>
    <dgm:cxn modelId="{1D2E945A-1A9E-4258-AF10-4A37A4166293}" srcId="{999C53BA-9498-4EE8-A75E-7EB37FEED521}" destId="{D2974CF1-F6EB-4442-A303-A687E0ECC737}" srcOrd="1" destOrd="0" parTransId="{5C036173-FCEC-468E-B624-AA8E479A00AF}" sibTransId="{E3D17A52-B418-48F1-A269-1B39383C852D}"/>
    <dgm:cxn modelId="{B203937F-8889-4D98-A45B-F58F887A6AA9}" type="presOf" srcId="{999C53BA-9498-4EE8-A75E-7EB37FEED521}" destId="{38E4F8CD-4ED1-433C-B023-BFF685F32EA5}" srcOrd="0" destOrd="0" presId="urn:microsoft.com/office/officeart/2005/8/layout/hierarchy2"/>
    <dgm:cxn modelId="{778FB297-3F79-4A0A-835D-F399704BED8B}" type="presOf" srcId="{5C036173-FCEC-468E-B624-AA8E479A00AF}" destId="{78AD016C-B9AA-4D32-B272-F7298B59C9C0}" srcOrd="0" destOrd="0" presId="urn:microsoft.com/office/officeart/2005/8/layout/hierarchy2"/>
    <dgm:cxn modelId="{B9B1BE9C-A65F-4302-A6FC-2B0D3AAD7E15}" type="presOf" srcId="{41D1A6B2-63F0-4B73-B5DE-15D48A0C3D06}" destId="{637DD89A-6AC2-41A6-AD68-F96BABC55664}" srcOrd="0" destOrd="0" presId="urn:microsoft.com/office/officeart/2005/8/layout/hierarchy2"/>
    <dgm:cxn modelId="{8DE6F0A1-2511-48D4-8848-E18E02B33EB7}" type="presOf" srcId="{41D1A6B2-63F0-4B73-B5DE-15D48A0C3D06}" destId="{1D906FBF-8633-417A-8BBD-7C7099B49DCC}" srcOrd="1" destOrd="0" presId="urn:microsoft.com/office/officeart/2005/8/layout/hierarchy2"/>
    <dgm:cxn modelId="{1805CBB4-E69D-43F6-B0DB-1EA8D6D17E71}" type="presOf" srcId="{EF8BBB6A-5D35-4443-8D25-0A009A463728}" destId="{35067F3A-481F-4156-9E98-B601560FAE1F}" srcOrd="1" destOrd="0" presId="urn:microsoft.com/office/officeart/2005/8/layout/hierarchy2"/>
    <dgm:cxn modelId="{03F1EEB4-9D5B-46C9-B50B-29F5426702C8}" type="presOf" srcId="{20D5AE41-733F-473A-8646-E709441F63B1}" destId="{566CC21B-62AB-4555-96A4-EA308D73ECB2}" srcOrd="0" destOrd="0" presId="urn:microsoft.com/office/officeart/2005/8/layout/hierarchy2"/>
    <dgm:cxn modelId="{43611FC1-CA65-43BE-AD32-4E1B1D79C62F}" type="presOf" srcId="{D13CE85C-DCA5-47FC-9096-164B04384E70}" destId="{C1B20D06-0176-4C81-BA4A-48AFA7D393D9}" srcOrd="0" destOrd="0" presId="urn:microsoft.com/office/officeart/2005/8/layout/hierarchy2"/>
    <dgm:cxn modelId="{4295E3C5-F549-407D-9FA9-DC7C934C53E0}" type="presOf" srcId="{17420560-6138-4E21-80BD-6BB7586CCDC7}" destId="{4644AF2C-3D1B-4CD0-856C-0078E4BEEC50}" srcOrd="1" destOrd="0" presId="urn:microsoft.com/office/officeart/2005/8/layout/hierarchy2"/>
    <dgm:cxn modelId="{819A8CE3-1C6D-4572-97BB-68B0D72396B2}" type="presOf" srcId="{5C036173-FCEC-468E-B624-AA8E479A00AF}" destId="{8424BBC9-4F97-461D-B5C9-4DC9F9D96113}" srcOrd="1" destOrd="0" presId="urn:microsoft.com/office/officeart/2005/8/layout/hierarchy2"/>
    <dgm:cxn modelId="{63B14BEA-BABC-4D45-A850-A46123BC0159}" type="presOf" srcId="{D13CE85C-DCA5-47FC-9096-164B04384E70}" destId="{CC517E1C-6227-4C16-A271-F568B5D77DFC}" srcOrd="1" destOrd="0" presId="urn:microsoft.com/office/officeart/2005/8/layout/hierarchy2"/>
    <dgm:cxn modelId="{389A05F4-651F-4DD9-BA91-2DC797C86FCC}" type="presOf" srcId="{F3746B70-9B7D-43EB-B82C-5D61BA819897}" destId="{3CFA9FDC-0D97-4F07-B865-ED0DA9C01647}" srcOrd="0" destOrd="0" presId="urn:microsoft.com/office/officeart/2005/8/layout/hierarchy2"/>
    <dgm:cxn modelId="{D44C07F5-720B-4C9C-95EB-54B987BF6410}" srcId="{FBD834E3-9E24-4FEC-8461-9B9F58C6AB1A}" destId="{999C53BA-9498-4EE8-A75E-7EB37FEED521}" srcOrd="0" destOrd="0" parTransId="{17420560-6138-4E21-80BD-6BB7586CCDC7}" sibTransId="{D2C3F26D-1AAA-464B-AEB1-72B88BD16E8F}"/>
    <dgm:cxn modelId="{6C086BF8-36AE-4ADD-BF0E-7DE349AA6584}" type="presOf" srcId="{F08A7079-32CB-46BE-96D3-88676FB50016}" destId="{AA62ADE6-C3F1-45ED-ADCD-4852074752BD}" srcOrd="0" destOrd="0" presId="urn:microsoft.com/office/officeart/2005/8/layout/hierarchy2"/>
    <dgm:cxn modelId="{6973F7FD-D4F7-4994-9E07-561931E88C0E}" srcId="{FBD834E3-9E24-4FEC-8461-9B9F58C6AB1A}" destId="{20D5AE41-733F-473A-8646-E709441F63B1}" srcOrd="1" destOrd="0" parTransId="{D13CE85C-DCA5-47FC-9096-164B04384E70}" sibTransId="{92F9BEEC-26D1-47F0-BEAA-81D867CB3F5B}"/>
    <dgm:cxn modelId="{1C2980F0-F1E4-4DE2-AC74-F72A1DE5A490}" type="presParOf" srcId="{3CFA9FDC-0D97-4F07-B865-ED0DA9C01647}" destId="{1768AB7B-DD7D-4463-850C-4969AEB0E2D3}" srcOrd="0" destOrd="0" presId="urn:microsoft.com/office/officeart/2005/8/layout/hierarchy2"/>
    <dgm:cxn modelId="{FA91A46B-E5C1-40AB-8DB2-AE039B5DB1A4}" type="presParOf" srcId="{1768AB7B-DD7D-4463-850C-4969AEB0E2D3}" destId="{F0AA0AF9-33DB-41B9-95F3-0D7FEF1E20F7}" srcOrd="0" destOrd="0" presId="urn:microsoft.com/office/officeart/2005/8/layout/hierarchy2"/>
    <dgm:cxn modelId="{EEE6378C-8D8B-4B57-8497-102FD0B424BF}" type="presParOf" srcId="{1768AB7B-DD7D-4463-850C-4969AEB0E2D3}" destId="{3CCB62F3-34C1-4A5F-8E69-FACCEA28AC11}" srcOrd="1" destOrd="0" presId="urn:microsoft.com/office/officeart/2005/8/layout/hierarchy2"/>
    <dgm:cxn modelId="{5BA4154B-50B1-4ECC-834A-9808C29CE9B1}" type="presParOf" srcId="{3CCB62F3-34C1-4A5F-8E69-FACCEA28AC11}" destId="{8B52F8FA-E0B7-49BE-A534-74C86243CE04}" srcOrd="0" destOrd="0" presId="urn:microsoft.com/office/officeart/2005/8/layout/hierarchy2"/>
    <dgm:cxn modelId="{5030E6CA-1F0F-4C08-B818-F0B46B2350CB}" type="presParOf" srcId="{8B52F8FA-E0B7-49BE-A534-74C86243CE04}" destId="{4644AF2C-3D1B-4CD0-856C-0078E4BEEC50}" srcOrd="0" destOrd="0" presId="urn:microsoft.com/office/officeart/2005/8/layout/hierarchy2"/>
    <dgm:cxn modelId="{4AF39D8F-2781-4B54-B314-4D0EF75EC151}" type="presParOf" srcId="{3CCB62F3-34C1-4A5F-8E69-FACCEA28AC11}" destId="{793F96B9-8D8F-487A-B275-A6FA3416DA20}" srcOrd="1" destOrd="0" presId="urn:microsoft.com/office/officeart/2005/8/layout/hierarchy2"/>
    <dgm:cxn modelId="{4A94C4B5-4EEC-47AA-8958-73920165E7B7}" type="presParOf" srcId="{793F96B9-8D8F-487A-B275-A6FA3416DA20}" destId="{38E4F8CD-4ED1-433C-B023-BFF685F32EA5}" srcOrd="0" destOrd="0" presId="urn:microsoft.com/office/officeart/2005/8/layout/hierarchy2"/>
    <dgm:cxn modelId="{7397216A-01C9-42C9-A44B-72AB8F239442}" type="presParOf" srcId="{793F96B9-8D8F-487A-B275-A6FA3416DA20}" destId="{4CDC314D-8EF0-4FAC-825A-2D1BFF59F624}" srcOrd="1" destOrd="0" presId="urn:microsoft.com/office/officeart/2005/8/layout/hierarchy2"/>
    <dgm:cxn modelId="{F9357622-C2ED-48D4-A8F6-1EBF81CCD8AB}" type="presParOf" srcId="{4CDC314D-8EF0-4FAC-825A-2D1BFF59F624}" destId="{179BF381-DD10-44E6-BAF3-6577465CACFE}" srcOrd="0" destOrd="0" presId="urn:microsoft.com/office/officeart/2005/8/layout/hierarchy2"/>
    <dgm:cxn modelId="{7AE80A0F-7668-4D0D-8E42-65AD3E52B632}" type="presParOf" srcId="{179BF381-DD10-44E6-BAF3-6577465CACFE}" destId="{35067F3A-481F-4156-9E98-B601560FAE1F}" srcOrd="0" destOrd="0" presId="urn:microsoft.com/office/officeart/2005/8/layout/hierarchy2"/>
    <dgm:cxn modelId="{756C345E-0B9F-474C-8D83-13E4548E79C1}" type="presParOf" srcId="{4CDC314D-8EF0-4FAC-825A-2D1BFF59F624}" destId="{3143F2D3-76B5-4D13-AF63-FDFA6DC192CA}" srcOrd="1" destOrd="0" presId="urn:microsoft.com/office/officeart/2005/8/layout/hierarchy2"/>
    <dgm:cxn modelId="{AF0A06E2-1265-4D60-899B-0BAB9FB1BC04}" type="presParOf" srcId="{3143F2D3-76B5-4D13-AF63-FDFA6DC192CA}" destId="{AA62ADE6-C3F1-45ED-ADCD-4852074752BD}" srcOrd="0" destOrd="0" presId="urn:microsoft.com/office/officeart/2005/8/layout/hierarchy2"/>
    <dgm:cxn modelId="{BD05C279-18E1-4284-80FD-192B0304A577}" type="presParOf" srcId="{3143F2D3-76B5-4D13-AF63-FDFA6DC192CA}" destId="{24E39CF1-440C-4711-8587-1482D41E66E1}" srcOrd="1" destOrd="0" presId="urn:microsoft.com/office/officeart/2005/8/layout/hierarchy2"/>
    <dgm:cxn modelId="{9BB018C3-42B4-4A1A-8C96-C5D75EF90CAF}" type="presParOf" srcId="{4CDC314D-8EF0-4FAC-825A-2D1BFF59F624}" destId="{78AD016C-B9AA-4D32-B272-F7298B59C9C0}" srcOrd="2" destOrd="0" presId="urn:microsoft.com/office/officeart/2005/8/layout/hierarchy2"/>
    <dgm:cxn modelId="{A54E44A7-E4C1-4664-AA8D-502BEB13110E}" type="presParOf" srcId="{78AD016C-B9AA-4D32-B272-F7298B59C9C0}" destId="{8424BBC9-4F97-461D-B5C9-4DC9F9D96113}" srcOrd="0" destOrd="0" presId="urn:microsoft.com/office/officeart/2005/8/layout/hierarchy2"/>
    <dgm:cxn modelId="{0C2A14CA-EFC2-4931-9559-A5F8DF3C3698}" type="presParOf" srcId="{4CDC314D-8EF0-4FAC-825A-2D1BFF59F624}" destId="{F591849A-0C56-4E6E-BB32-6105F90FDCC4}" srcOrd="3" destOrd="0" presId="urn:microsoft.com/office/officeart/2005/8/layout/hierarchy2"/>
    <dgm:cxn modelId="{C0FD13BF-695E-43A3-8445-239C3C88D955}" type="presParOf" srcId="{F591849A-0C56-4E6E-BB32-6105F90FDCC4}" destId="{788232FE-E042-42BC-A9E9-3A3D9FD9DA1C}" srcOrd="0" destOrd="0" presId="urn:microsoft.com/office/officeart/2005/8/layout/hierarchy2"/>
    <dgm:cxn modelId="{F177095A-709A-4479-8AFA-2509618B9EEE}" type="presParOf" srcId="{F591849A-0C56-4E6E-BB32-6105F90FDCC4}" destId="{50719913-151F-45B9-856B-77AA99C61A98}" srcOrd="1" destOrd="0" presId="urn:microsoft.com/office/officeart/2005/8/layout/hierarchy2"/>
    <dgm:cxn modelId="{E79D2A42-8FDE-43C6-A017-7A98414C409D}" type="presParOf" srcId="{3CCB62F3-34C1-4A5F-8E69-FACCEA28AC11}" destId="{C1B20D06-0176-4C81-BA4A-48AFA7D393D9}" srcOrd="2" destOrd="0" presId="urn:microsoft.com/office/officeart/2005/8/layout/hierarchy2"/>
    <dgm:cxn modelId="{5EDCF975-4FE9-473C-86A0-F925EA2659E9}" type="presParOf" srcId="{C1B20D06-0176-4C81-BA4A-48AFA7D393D9}" destId="{CC517E1C-6227-4C16-A271-F568B5D77DFC}" srcOrd="0" destOrd="0" presId="urn:microsoft.com/office/officeart/2005/8/layout/hierarchy2"/>
    <dgm:cxn modelId="{14F7289B-2F03-47AE-95CD-4EBBAB936167}" type="presParOf" srcId="{3CCB62F3-34C1-4A5F-8E69-FACCEA28AC11}" destId="{E35FCA8C-4B48-4FF2-86ED-A07B86A89FC4}" srcOrd="3" destOrd="0" presId="urn:microsoft.com/office/officeart/2005/8/layout/hierarchy2"/>
    <dgm:cxn modelId="{9986D2AD-E973-4E4B-BBFF-CF4AF34F6E45}" type="presParOf" srcId="{E35FCA8C-4B48-4FF2-86ED-A07B86A89FC4}" destId="{566CC21B-62AB-4555-96A4-EA308D73ECB2}" srcOrd="0" destOrd="0" presId="urn:microsoft.com/office/officeart/2005/8/layout/hierarchy2"/>
    <dgm:cxn modelId="{8BD9B68B-F84D-43BB-85DB-0DC346EAF0C5}" type="presParOf" srcId="{E35FCA8C-4B48-4FF2-86ED-A07B86A89FC4}" destId="{6551054F-269F-4CE8-B7DC-8813F939E7B0}" srcOrd="1" destOrd="0" presId="urn:microsoft.com/office/officeart/2005/8/layout/hierarchy2"/>
    <dgm:cxn modelId="{509FD730-0798-48A3-839D-BF2E3DA19840}" type="presParOf" srcId="{3CCB62F3-34C1-4A5F-8E69-FACCEA28AC11}" destId="{637DD89A-6AC2-41A6-AD68-F96BABC55664}" srcOrd="4" destOrd="0" presId="urn:microsoft.com/office/officeart/2005/8/layout/hierarchy2"/>
    <dgm:cxn modelId="{542162CF-19E4-4C2D-A8DE-F69B550CE46E}" type="presParOf" srcId="{637DD89A-6AC2-41A6-AD68-F96BABC55664}" destId="{1D906FBF-8633-417A-8BBD-7C7099B49DCC}" srcOrd="0" destOrd="0" presId="urn:microsoft.com/office/officeart/2005/8/layout/hierarchy2"/>
    <dgm:cxn modelId="{8DA01077-F167-49BC-B18D-4BB64DC05138}" type="presParOf" srcId="{3CCB62F3-34C1-4A5F-8E69-FACCEA28AC11}" destId="{F87AD175-F6BC-4D75-9299-5F5AC834F40F}" srcOrd="5" destOrd="0" presId="urn:microsoft.com/office/officeart/2005/8/layout/hierarchy2"/>
    <dgm:cxn modelId="{D7DB4820-EECD-4BB4-9CA7-8EF1633198C7}" type="presParOf" srcId="{F87AD175-F6BC-4D75-9299-5F5AC834F40F}" destId="{73047989-8F14-41F6-9C87-8C72C587CE1E}" srcOrd="0" destOrd="0" presId="urn:microsoft.com/office/officeart/2005/8/layout/hierarchy2"/>
    <dgm:cxn modelId="{D43D2D5A-AC16-4A5A-BB45-E3AF0C416C0C}" type="presParOf" srcId="{F87AD175-F6BC-4D75-9299-5F5AC834F40F}" destId="{08823ACC-BB05-4188-9F12-6774797BFC1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F40806-EE9C-48D7-9060-E989BCD7768C}">
      <dsp:nvSpPr>
        <dsp:cNvPr id="0" name=""/>
        <dsp:cNvSpPr/>
      </dsp:nvSpPr>
      <dsp:spPr>
        <a:xfrm>
          <a:off x="7143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Drawing operations</a:t>
          </a:r>
          <a:endParaRPr lang="zh-CN" altLang="en-US" sz="2300" kern="1200" dirty="0"/>
        </a:p>
      </dsp:txBody>
      <dsp:txXfrm>
        <a:off x="44665" y="2106299"/>
        <a:ext cx="2060143" cy="1206068"/>
      </dsp:txXfrm>
    </dsp:sp>
    <dsp:sp modelId="{F64FD025-7367-48ED-93F4-5437DB814E3C}">
      <dsp:nvSpPr>
        <dsp:cNvPr id="0" name=""/>
        <dsp:cNvSpPr/>
      </dsp:nvSpPr>
      <dsp:spPr>
        <a:xfrm>
          <a:off x="2355850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900" kern="1200"/>
        </a:p>
      </dsp:txBody>
      <dsp:txXfrm>
        <a:off x="2355850" y="2550475"/>
        <a:ext cx="316861" cy="317716"/>
      </dsp:txXfrm>
    </dsp:sp>
    <dsp:sp modelId="{233FFCD2-F9BE-4603-AA33-78FB171AC37C}">
      <dsp:nvSpPr>
        <dsp:cNvPr id="0" name=""/>
        <dsp:cNvSpPr/>
      </dsp:nvSpPr>
      <dsp:spPr>
        <a:xfrm>
          <a:off x="2996406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A beautiful decoration</a:t>
          </a:r>
          <a:endParaRPr lang="zh-CN" altLang="en-US" sz="2300" kern="1200" dirty="0"/>
        </a:p>
      </dsp:txBody>
      <dsp:txXfrm>
        <a:off x="3033928" y="2106299"/>
        <a:ext cx="2060143" cy="1206068"/>
      </dsp:txXfrm>
    </dsp:sp>
    <dsp:sp modelId="{3491CCD1-18B4-41BE-B5C8-77EFDB89528A}">
      <dsp:nvSpPr>
        <dsp:cNvPr id="0" name=""/>
        <dsp:cNvSpPr/>
      </dsp:nvSpPr>
      <dsp:spPr>
        <a:xfrm>
          <a:off x="5345112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900" kern="1200"/>
        </a:p>
      </dsp:txBody>
      <dsp:txXfrm>
        <a:off x="5345112" y="2550475"/>
        <a:ext cx="316861" cy="317716"/>
      </dsp:txXfrm>
    </dsp:sp>
    <dsp:sp modelId="{C3C9C5D0-8922-4510-8518-384EA7640F6E}">
      <dsp:nvSpPr>
        <dsp:cNvPr id="0" name=""/>
        <dsp:cNvSpPr/>
      </dsp:nvSpPr>
      <dsp:spPr>
        <a:xfrm>
          <a:off x="5985668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A steamship in industrial era</a:t>
          </a:r>
          <a:endParaRPr lang="zh-CN" altLang="en-US" sz="2300" kern="1200" dirty="0"/>
        </a:p>
      </dsp:txBody>
      <dsp:txXfrm>
        <a:off x="6023190" y="2106299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AA0AF9-33DB-41B9-95F3-0D7FEF1E20F7}">
      <dsp:nvSpPr>
        <dsp:cNvPr id="0" name=""/>
        <dsp:cNvSpPr/>
      </dsp:nvSpPr>
      <dsp:spPr>
        <a:xfrm>
          <a:off x="2116" y="2482188"/>
          <a:ext cx="2137833" cy="10689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Zenobia functions</a:t>
          </a:r>
          <a:endParaRPr lang="zh-CN" altLang="en-US" sz="2000" kern="1200" dirty="0"/>
        </a:p>
      </dsp:txBody>
      <dsp:txXfrm>
        <a:off x="33423" y="2513495"/>
        <a:ext cx="2075219" cy="1006302"/>
      </dsp:txXfrm>
    </dsp:sp>
    <dsp:sp modelId="{8B52F8FA-E0B7-49BE-A534-74C86243CE04}">
      <dsp:nvSpPr>
        <dsp:cNvPr id="0" name=""/>
        <dsp:cNvSpPr/>
      </dsp:nvSpPr>
      <dsp:spPr>
        <a:xfrm rot="18289469">
          <a:off x="1818797" y="2384266"/>
          <a:ext cx="1497437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497437" y="1775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530080" y="2364584"/>
        <a:ext cx="74871" cy="74871"/>
      </dsp:txXfrm>
    </dsp:sp>
    <dsp:sp modelId="{38E4F8CD-4ED1-433C-B023-BFF685F32EA5}">
      <dsp:nvSpPr>
        <dsp:cNvPr id="0" name=""/>
        <dsp:cNvSpPr/>
      </dsp:nvSpPr>
      <dsp:spPr>
        <a:xfrm>
          <a:off x="2995083" y="1252934"/>
          <a:ext cx="2137833" cy="10689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Drawing graphics</a:t>
          </a:r>
          <a:endParaRPr lang="zh-CN" altLang="en-US" sz="2000" kern="1200" dirty="0"/>
        </a:p>
      </dsp:txBody>
      <dsp:txXfrm>
        <a:off x="3026390" y="1284241"/>
        <a:ext cx="2075219" cy="1006302"/>
      </dsp:txXfrm>
    </dsp:sp>
    <dsp:sp modelId="{179BF381-DD10-44E6-BAF3-6577465CACFE}">
      <dsp:nvSpPr>
        <dsp:cNvPr id="0" name=""/>
        <dsp:cNvSpPr/>
      </dsp:nvSpPr>
      <dsp:spPr>
        <a:xfrm rot="19457599">
          <a:off x="5033933" y="1462325"/>
          <a:ext cx="1053099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053099" y="1775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534155" y="1453751"/>
        <a:ext cx="52654" cy="52654"/>
      </dsp:txXfrm>
    </dsp:sp>
    <dsp:sp modelId="{AA62ADE6-C3F1-45ED-ADCD-4852074752BD}">
      <dsp:nvSpPr>
        <dsp:cNvPr id="0" name=""/>
        <dsp:cNvSpPr/>
      </dsp:nvSpPr>
      <dsp:spPr>
        <a:xfrm>
          <a:off x="5988050" y="638307"/>
          <a:ext cx="2137833" cy="10689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IR remote control mode</a:t>
          </a:r>
          <a:endParaRPr lang="zh-CN" altLang="en-US" sz="2000" kern="1200" dirty="0"/>
        </a:p>
      </dsp:txBody>
      <dsp:txXfrm>
        <a:off x="6019357" y="669614"/>
        <a:ext cx="2075219" cy="1006302"/>
      </dsp:txXfrm>
    </dsp:sp>
    <dsp:sp modelId="{78AD016C-B9AA-4D32-B272-F7298B59C9C0}">
      <dsp:nvSpPr>
        <dsp:cNvPr id="0" name=""/>
        <dsp:cNvSpPr/>
      </dsp:nvSpPr>
      <dsp:spPr>
        <a:xfrm rot="2142401">
          <a:off x="5033933" y="2076952"/>
          <a:ext cx="1053099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053099" y="1775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534155" y="2068378"/>
        <a:ext cx="52654" cy="52654"/>
      </dsp:txXfrm>
    </dsp:sp>
    <dsp:sp modelId="{788232FE-E042-42BC-A9E9-3A3D9FD9DA1C}">
      <dsp:nvSpPr>
        <dsp:cNvPr id="0" name=""/>
        <dsp:cNvSpPr/>
      </dsp:nvSpPr>
      <dsp:spPr>
        <a:xfrm>
          <a:off x="5988050" y="1867561"/>
          <a:ext cx="2137833" cy="10689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Bluetooth mode</a:t>
          </a:r>
          <a:endParaRPr lang="zh-CN" altLang="en-US" sz="2000" kern="1200" dirty="0"/>
        </a:p>
      </dsp:txBody>
      <dsp:txXfrm>
        <a:off x="6019357" y="1898868"/>
        <a:ext cx="2075219" cy="1006302"/>
      </dsp:txXfrm>
    </dsp:sp>
    <dsp:sp modelId="{C1B20D06-0176-4C81-BA4A-48AFA7D393D9}">
      <dsp:nvSpPr>
        <dsp:cNvPr id="0" name=""/>
        <dsp:cNvSpPr/>
      </dsp:nvSpPr>
      <dsp:spPr>
        <a:xfrm>
          <a:off x="2139949" y="2998893"/>
          <a:ext cx="855133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855133" y="1775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546138" y="2995268"/>
        <a:ext cx="42756" cy="42756"/>
      </dsp:txXfrm>
    </dsp:sp>
    <dsp:sp modelId="{566CC21B-62AB-4555-96A4-EA308D73ECB2}">
      <dsp:nvSpPr>
        <dsp:cNvPr id="0" name=""/>
        <dsp:cNvSpPr/>
      </dsp:nvSpPr>
      <dsp:spPr>
        <a:xfrm>
          <a:off x="2995083" y="2482188"/>
          <a:ext cx="2137833" cy="10689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Ultrasonic obstacle avoidance</a:t>
          </a:r>
          <a:endParaRPr lang="zh-CN" altLang="en-US" sz="2000" kern="1200" dirty="0"/>
        </a:p>
      </dsp:txBody>
      <dsp:txXfrm>
        <a:off x="3026390" y="2513495"/>
        <a:ext cx="2075219" cy="1006302"/>
      </dsp:txXfrm>
    </dsp:sp>
    <dsp:sp modelId="{637DD89A-6AC2-41A6-AD68-F96BABC55664}">
      <dsp:nvSpPr>
        <dsp:cNvPr id="0" name=""/>
        <dsp:cNvSpPr/>
      </dsp:nvSpPr>
      <dsp:spPr>
        <a:xfrm rot="3310531">
          <a:off x="1818797" y="3613520"/>
          <a:ext cx="1497437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497437" y="1775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530080" y="3593838"/>
        <a:ext cx="74871" cy="74871"/>
      </dsp:txXfrm>
    </dsp:sp>
    <dsp:sp modelId="{73047989-8F14-41F6-9C87-8C72C587CE1E}">
      <dsp:nvSpPr>
        <dsp:cNvPr id="0" name=""/>
        <dsp:cNvSpPr/>
      </dsp:nvSpPr>
      <dsp:spPr>
        <a:xfrm>
          <a:off x="2995083" y="3711442"/>
          <a:ext cx="2137833" cy="10689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Play music</a:t>
          </a:r>
          <a:endParaRPr lang="zh-CN" altLang="en-US" sz="2000" kern="1200" dirty="0"/>
        </a:p>
      </dsp:txBody>
      <dsp:txXfrm>
        <a:off x="3026390" y="3742749"/>
        <a:ext cx="2075219" cy="10063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jpeg>
</file>

<file path=ppt/media/image5.png>
</file>

<file path=ppt/media/image6.tif>
</file>

<file path=ppt/media/image7.t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2DEA74-65C8-4F7D-A959-C8E346E50E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C9EBE0-7994-4C7E-B39E-E8797E0EA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AE7208-FDCE-4755-B031-84AAB5CD5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5AD131-CF1E-4742-B1B1-7C267E061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1C7B91-E56D-4BE2-81E7-AAA067E72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292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4A841F-2B5E-464F-8676-B35C74AA9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13F6840-F772-4193-AFBB-458ADB2BC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124393-4470-4B51-B312-D7066BF0C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C9DEEC-479E-40D6-9F83-4395561E0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A49137-B346-4BD9-86CD-3629A1C0F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9464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E9ACDAF-68A9-40F6-995D-4863873AF2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74726B1-C228-4895-89A8-C55258887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DAB55F-5838-4F10-A15F-DAA0411D4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6CD302-8D93-432B-8EBD-3BDBF99E9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EA5A33-1A06-49E6-864B-4CA9AC225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0841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/>
              <a:t>单击以编辑母版副标题样式</a:t>
            </a:r>
            <a:endParaRPr lang="zh-CN" altLang="en-US" dirty="0"/>
          </a:p>
        </p:txBody>
      </p:sp>
      <p:sp>
        <p:nvSpPr>
          <p:cNvPr id="11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C8DBC65E-1F61-470A-9CB6-E75D82005995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936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58272A-3F40-46EC-ACA6-70669E801A69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114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E0356303-B561-4B81-A0E6-80FC4542CDC4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2573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456D7C-88E2-4D62-AE60-29D8268EBD3A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548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EB2339-ABDC-476B-BD90-B2DFD73A7AD5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115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611C47-CDAD-4E4D-9A9A-8467648B26D4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21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65F84A-E83A-46A2-A5E5-11D5B48459CE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857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2"/>
          <p:cNvSpPr>
            <a:spLocks noGrp="1"/>
          </p:cNvSpPr>
          <p:nvPr>
            <p:ph type="body" sz="half" idx="2" hasCustomPrompt="1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3" name="内容占位符 3"/>
          <p:cNvSpPr>
            <a:spLocks noGrp="1"/>
          </p:cNvSpPr>
          <p:nvPr>
            <p:ph idx="1" hasCustomPrompt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2C6475-9F21-40D0-915C-04280363E93C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125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110CEE-EF92-49EA-9E49-7E1B9CC51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731D25-27C4-4C6D-BDA5-F8165F4E8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7B790E-18FE-41E4-8EDE-45E2EFFD3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ECA13-D680-4C24-B7C5-C5EF7641E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0012818-F0FB-416A-9F89-6C9A845687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281" t="7397" r="12367" b="24226"/>
          <a:stretch/>
        </p:blipFill>
        <p:spPr>
          <a:xfrm>
            <a:off x="0" y="0"/>
            <a:ext cx="2952000" cy="15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832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8F86CD-34FE-491B-8D8D-EA0F47576F32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203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30E9FA-E751-4F48-819C-F9A99AD205F1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7745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图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>
            <a:lvl1pPr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>
            <a:lvl1pPr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>
            <a:lvl1pPr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03DF20B2-4A9A-45E9-A283-24B207D4A469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>
            <a:lvl1pPr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>
            <a:lvl1pPr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417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14358E-619B-43DF-A73C-9EFE7E377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85B948-1678-433E-B70F-B156B6CC0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A0D448-24D3-4F8A-9B69-831F32973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5230B4-E99A-4FC3-8F75-01278FA25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522A47-F404-448A-A673-BA78CBCBA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951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A82753-CEED-4716-8AF1-4B849E07F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454043-99A1-4C9C-8CD8-1ED2D084F1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84F5411-59FB-4C2C-B96A-584C80161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6D7C11-6A6E-439C-AECE-1AAA889F5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A7448C-ABC7-409F-9DC9-C89BB920B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EF33AF-D48D-49AA-9207-DB9D4481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851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7F1494-236C-4742-B3CC-83A4B1789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8CE333-B929-4425-9209-9BE24ACE4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59BE84B-B99C-44F4-BA57-5AD9ACE16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EE74EA-097F-43A6-A869-74EAE80406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E4029C0-82E1-4807-BD5E-75D0096A7D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637F8E6-DF92-4A9D-9B67-D7174499B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C49F02B-57B9-483D-A136-ED22B0E80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020A021-8389-4152-AE52-D1E57DBFE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926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B367F0-F1C2-4BDF-B19D-0D80236B3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C93C2A7-9CAA-4638-A0BC-FFD74828B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DFCC73D-507B-4C3D-9F35-FFC8919BD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220DFF5-C23E-4D3B-BF25-68EF68035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3053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6086017-BD3C-4791-8B15-8D75DC33D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32467DB-A087-4EFB-8C5C-3522D54F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7342038-604B-4371-B092-D588ABFC4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077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50B630-4154-496C-BB00-7EFD0BBAF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70085F-6150-4BDA-97C9-5BC6D8CE4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F1BCE18-4639-46A8-B19A-0B2271011C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E7331F-DB49-4A3D-A2BC-3A832DDFD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ED1D18-8A24-4D5C-950C-58B7021A2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C10995-93F0-4181-BC73-B76B77F26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6068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4A6B05-3246-458E-98B8-D3EAF10F4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0989236-EC67-45A4-977C-B6B8E4908D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F64C98-23FC-4369-9B84-4350CB227F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CD0F252-53C8-4E08-B5D7-23BAD2C56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C0BD97-D4BB-4224-9204-78337F90C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23C2A0-16D4-4DBA-ABBC-18D29D4DF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2720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592B66A-D237-42A7-BAFC-174BDFBA0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4DE595-F426-4065-989A-94F81C5A6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148952-0969-437C-AFD4-94671308B1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759E7-DBB2-493E-9C62-98B983B5901F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E44DB8-493A-4D86-9E78-28A4BCE24E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173F88-183C-401D-9BBE-BF8140A544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5341A-96DE-4C2C-8987-3D35D6E02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737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图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  <a:p>
            <a:pPr lvl="5" rtl="0"/>
            <a:r>
              <a:rPr lang="zh-CN" altLang="en-US" dirty="0"/>
              <a:t>第六级</a:t>
            </a:r>
          </a:p>
          <a:p>
            <a:pPr lvl="6" rtl="0"/>
            <a:r>
              <a:rPr lang="zh-CN" altLang="en-US" dirty="0"/>
              <a:t>第七级</a:t>
            </a:r>
          </a:p>
          <a:p>
            <a:pPr lvl="7" rtl="0"/>
            <a:r>
              <a:rPr lang="zh-CN" altLang="en-US" dirty="0"/>
              <a:t>第八级</a:t>
            </a:r>
          </a:p>
          <a:p>
            <a:pPr lvl="8" rtl="0"/>
            <a:r>
              <a:rPr lang="zh-CN" altLang="en-US" dirty="0"/>
              <a:t>第九级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1BD676AE-0386-4991-94D7-85BDB586F352}" type="datetime1">
              <a:rPr lang="zh-CN" altLang="en-US" smtClean="0"/>
              <a:t>2017/9/25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1053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B4577E7-0C62-42CB-81AC-D4F3AB6A40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120" y="822278"/>
            <a:ext cx="3658589" cy="2246502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3C8268DC-9917-4C7B-8AA9-3D4CF3AEDABD}"/>
              </a:ext>
            </a:extLst>
          </p:cNvPr>
          <p:cNvGrpSpPr/>
          <p:nvPr/>
        </p:nvGrpSpPr>
        <p:grpSpPr>
          <a:xfrm>
            <a:off x="165265" y="4294059"/>
            <a:ext cx="3769427" cy="2314560"/>
            <a:chOff x="165265" y="4294059"/>
            <a:chExt cx="3769427" cy="231456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E099D654-6A33-4A92-923A-62E6E4915A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265" y="4294059"/>
              <a:ext cx="3769427" cy="2314560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D1C7AF7-B676-4FAE-9B14-50E191AA3CD6}"/>
                </a:ext>
              </a:extLst>
            </p:cNvPr>
            <p:cNvSpPr txBox="1"/>
            <p:nvPr/>
          </p:nvSpPr>
          <p:spPr>
            <a:xfrm>
              <a:off x="1208314" y="4946073"/>
              <a:ext cx="1683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1" i="0" u="none" strike="noStrike" kern="1200" cap="none" spc="600" normalizeH="0" baseline="0" noProof="0" dirty="0">
                  <a:ln>
                    <a:noFill/>
                  </a:ln>
                  <a:solidFill>
                    <a:srgbClr val="3C4743"/>
                  </a:solidFill>
                  <a:effectLst/>
                  <a:uLnTx/>
                  <a:uFillTx/>
                  <a:latin typeface="Freestyle Script" panose="030804020302050B0404" pitchFamily="66" charset="0"/>
                  <a:ea typeface="宋体" panose="02010600030101010101" pitchFamily="2" charset="-122"/>
                  <a:cs typeface="+mn-cs"/>
                </a:rPr>
                <a:t>SMART</a:t>
              </a:r>
              <a:endParaRPr kumimoji="0" lang="zh-CN" altLang="en-US" sz="3600" b="1" i="0" u="none" strike="noStrike" kern="1200" cap="none" spc="600" normalizeH="0" baseline="0" noProof="0" dirty="0">
                <a:ln>
                  <a:noFill/>
                </a:ln>
                <a:solidFill>
                  <a:srgbClr val="3C4743"/>
                </a:solidFill>
                <a:effectLst/>
                <a:uLnTx/>
                <a:uFillTx/>
                <a:latin typeface="Freestyle Script" panose="030804020302050B0404" pitchFamily="66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69D561A6-3206-468B-81AD-AE99192115DE}"/>
              </a:ext>
            </a:extLst>
          </p:cNvPr>
          <p:cNvSpPr txBox="1"/>
          <p:nvPr/>
        </p:nvSpPr>
        <p:spPr>
          <a:xfrm>
            <a:off x="3525329" y="4715240"/>
            <a:ext cx="74359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/>
              <a:t>One line, one world.</a:t>
            </a:r>
            <a:endParaRPr lang="zh-CN" altLang="en-US" sz="6600" dirty="0"/>
          </a:p>
        </p:txBody>
      </p:sp>
    </p:spTree>
    <p:extLst>
      <p:ext uri="{BB962C8B-B14F-4D97-AF65-F5344CB8AC3E}">
        <p14:creationId xmlns:p14="http://schemas.microsoft.com/office/powerpoint/2010/main" val="870560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817A71E-C561-45F3-870C-3F3B3DACA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1" dirty="0">
                <a:solidFill>
                  <a:schemeClr val="accent5"/>
                </a:solidFill>
              </a:rPr>
              <a:t>What’s new?</a:t>
            </a:r>
          </a:p>
          <a:p>
            <a:pPr lvl="0"/>
            <a:r>
              <a:rPr lang="zh-CN" altLang="zh-CN" dirty="0"/>
              <a:t>User custom drawing.</a:t>
            </a:r>
            <a:r>
              <a:rPr lang="en-US" altLang="zh-CN" dirty="0"/>
              <a:t>   </a:t>
            </a:r>
            <a:endParaRPr lang="zh-CN" altLang="zh-CN" dirty="0"/>
          </a:p>
          <a:p>
            <a:pPr lvl="0"/>
            <a:r>
              <a:rPr lang="en-US" altLang="zh-CN" dirty="0"/>
              <a:t>Support Bluetooth mode.</a:t>
            </a:r>
            <a:endParaRPr lang="zh-CN" altLang="zh-CN" dirty="0"/>
          </a:p>
          <a:p>
            <a:pPr lvl="0"/>
            <a:r>
              <a:rPr lang="en-US" altLang="zh-CN" dirty="0"/>
              <a:t>Realize ultrasonic obstacle avoidance.</a:t>
            </a:r>
            <a:endParaRPr lang="zh-CN" altLang="zh-CN" dirty="0"/>
          </a:p>
          <a:p>
            <a:pPr lvl="0"/>
            <a:r>
              <a:rPr lang="en-US" altLang="zh-CN" dirty="0"/>
              <a:t>Play music.</a:t>
            </a:r>
            <a:endParaRPr lang="zh-CN" altLang="zh-CN" dirty="0"/>
          </a:p>
          <a:p>
            <a:pPr marL="0" indent="0">
              <a:buNone/>
            </a:pPr>
            <a:endParaRPr lang="zh-CN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5544284-062E-4536-A4C6-8804F405136B}"/>
              </a:ext>
            </a:extLst>
          </p:cNvPr>
          <p:cNvSpPr/>
          <p:nvPr/>
        </p:nvSpPr>
        <p:spPr>
          <a:xfrm>
            <a:off x="1534373" y="4372321"/>
            <a:ext cx="9123254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The technical innovation of drawing robot</a:t>
            </a:r>
            <a:endParaRPr lang="zh-CN" alt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52399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1A1D75B-584D-42DD-A502-3F2F97A82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4257"/>
            <a:ext cx="1306903" cy="471577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altLang="zh-CN" sz="11200" b="1" dirty="0">
                <a:solidFill>
                  <a:schemeClr val="accent5"/>
                </a:solidFill>
              </a:rPr>
              <a:t>Cost?</a:t>
            </a:r>
          </a:p>
          <a:p>
            <a:pPr marL="0" indent="0">
              <a:buNone/>
            </a:pPr>
            <a:endParaRPr lang="en-US" altLang="zh-CN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altLang="zh-CN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altLang="zh-CN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altLang="zh-CN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altLang="zh-CN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altLang="zh-CN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altLang="zh-CN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altLang="zh-CN" b="1" dirty="0">
                <a:solidFill>
                  <a:schemeClr val="accent5"/>
                </a:solidFill>
              </a:rPr>
              <a:t>                                                 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chemeClr val="accent5"/>
                </a:solidFill>
              </a:rPr>
              <a:t>                                          </a:t>
            </a:r>
          </a:p>
          <a:p>
            <a:pPr marL="0" indent="0">
              <a:buNone/>
            </a:pPr>
            <a:endParaRPr lang="en-US" altLang="zh-CN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zh-CN" altLang="en-US" b="1" dirty="0">
              <a:solidFill>
                <a:schemeClr val="accent5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36F9CE-26D8-468C-95AE-32C1ACB23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102" y="1508335"/>
            <a:ext cx="5273497" cy="395664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8D9C661-2C25-47C8-8D43-AC869C66B27F}"/>
              </a:ext>
            </a:extLst>
          </p:cNvPr>
          <p:cNvSpPr txBox="1"/>
          <p:nvPr/>
        </p:nvSpPr>
        <p:spPr>
          <a:xfrm>
            <a:off x="5687682" y="4364967"/>
            <a:ext cx="203583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>
                    <a:alpha val="58000"/>
                  </a:schemeClr>
                </a:solidFill>
              </a:rPr>
              <a:t>15</a:t>
            </a:r>
            <a:r>
              <a:rPr lang="zh-CN" altLang="en-US" sz="6000" b="1" dirty="0">
                <a:solidFill>
                  <a:schemeClr val="bg1">
                    <a:alpha val="58000"/>
                  </a:schemeClr>
                </a:solidFill>
              </a:rPr>
              <a:t>￡</a:t>
            </a:r>
            <a:endParaRPr lang="en-US" altLang="zh-CN" sz="6000" b="1" dirty="0">
              <a:solidFill>
                <a:schemeClr val="bg1">
                  <a:alpha val="58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5" name="内容占位符 1">
            <a:extLst>
              <a:ext uri="{FF2B5EF4-FFF2-40B4-BE49-F238E27FC236}">
                <a16:creationId xmlns:a16="http://schemas.microsoft.com/office/drawing/2014/main" id="{48618D61-7FCA-4D36-AA01-87B058AEDA9C}"/>
              </a:ext>
            </a:extLst>
          </p:cNvPr>
          <p:cNvSpPr txBox="1">
            <a:spLocks/>
          </p:cNvSpPr>
          <p:nvPr/>
        </p:nvSpPr>
        <p:spPr>
          <a:xfrm>
            <a:off x="7969369" y="2388230"/>
            <a:ext cx="3371490" cy="2039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Nationwide Warranty</a:t>
            </a:r>
          </a:p>
          <a:p>
            <a:r>
              <a:rPr lang="en-US" altLang="zh-CN" dirty="0"/>
              <a:t>After-sales service</a:t>
            </a:r>
          </a:p>
          <a:p>
            <a:r>
              <a:rPr lang="en-US" altLang="zh-CN" dirty="0"/>
              <a:t>Support trade-in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3308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B4577E7-0C62-42CB-81AC-D4F3AB6A40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120" y="822278"/>
            <a:ext cx="3658589" cy="2246502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3C8268DC-9917-4C7B-8AA9-3D4CF3AEDABD}"/>
              </a:ext>
            </a:extLst>
          </p:cNvPr>
          <p:cNvGrpSpPr/>
          <p:nvPr/>
        </p:nvGrpSpPr>
        <p:grpSpPr>
          <a:xfrm>
            <a:off x="165265" y="4294059"/>
            <a:ext cx="3769427" cy="2314560"/>
            <a:chOff x="165265" y="4294059"/>
            <a:chExt cx="3769427" cy="231456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E099D654-6A33-4A92-923A-62E6E4915A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265" y="4294059"/>
              <a:ext cx="3769427" cy="2314560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D1C7AF7-B676-4FAE-9B14-50E191AA3CD6}"/>
                </a:ext>
              </a:extLst>
            </p:cNvPr>
            <p:cNvSpPr txBox="1"/>
            <p:nvPr/>
          </p:nvSpPr>
          <p:spPr>
            <a:xfrm>
              <a:off x="1208314" y="4946073"/>
              <a:ext cx="1683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1" i="0" u="none" strike="noStrike" kern="1200" cap="none" spc="600" normalizeH="0" baseline="0" noProof="0" dirty="0">
                  <a:ln>
                    <a:noFill/>
                  </a:ln>
                  <a:solidFill>
                    <a:srgbClr val="3C4743"/>
                  </a:solidFill>
                  <a:effectLst/>
                  <a:uLnTx/>
                  <a:uFillTx/>
                  <a:latin typeface="Freestyle Script" panose="030804020302050B0404" pitchFamily="66" charset="0"/>
                  <a:ea typeface="宋体" panose="02010600030101010101" pitchFamily="2" charset="-122"/>
                  <a:cs typeface="+mn-cs"/>
                </a:rPr>
                <a:t>SMART</a:t>
              </a:r>
              <a:endParaRPr kumimoji="0" lang="zh-CN" altLang="en-US" sz="3600" b="1" i="0" u="none" strike="noStrike" kern="1200" cap="none" spc="600" normalizeH="0" baseline="0" noProof="0" dirty="0">
                <a:ln>
                  <a:noFill/>
                </a:ln>
                <a:solidFill>
                  <a:srgbClr val="3C4743"/>
                </a:solidFill>
                <a:effectLst/>
                <a:uLnTx/>
                <a:uFillTx/>
                <a:latin typeface="Freestyle Script" panose="030804020302050B0404" pitchFamily="66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69D561A6-3206-468B-81AD-AE99192115DE}"/>
              </a:ext>
            </a:extLst>
          </p:cNvPr>
          <p:cNvSpPr txBox="1"/>
          <p:nvPr/>
        </p:nvSpPr>
        <p:spPr>
          <a:xfrm>
            <a:off x="4977741" y="4715240"/>
            <a:ext cx="272019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/>
              <a:t>Thanks</a:t>
            </a:r>
            <a:endParaRPr lang="zh-CN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18144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6C8439-0B2C-4BD1-B22D-80DDDFD9A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5084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b="1" dirty="0">
                <a:solidFill>
                  <a:schemeClr val="accent5"/>
                </a:solidFill>
              </a:rPr>
              <a:t>Zenobia Ship</a:t>
            </a:r>
          </a:p>
          <a:p>
            <a:r>
              <a:rPr lang="en-US" altLang="zh-CN" dirty="0"/>
              <a:t>Ship-shaped painting robot </a:t>
            </a:r>
          </a:p>
          <a:p>
            <a:r>
              <a:rPr lang="en-US" altLang="zh-CN" dirty="0"/>
              <a:t>IR and Bluetooth control</a:t>
            </a:r>
          </a:p>
          <a:p>
            <a:r>
              <a:rPr lang="en-US" altLang="zh-CN" dirty="0"/>
              <a:t>Based on Arduino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chemeClr val="accent5"/>
                </a:solidFill>
              </a:rPr>
              <a:t>Multi-directional Products</a:t>
            </a:r>
          </a:p>
          <a:p>
            <a:r>
              <a:rPr lang="en-US" altLang="zh-CN" dirty="0"/>
              <a:t>For gift</a:t>
            </a:r>
          </a:p>
          <a:p>
            <a:r>
              <a:rPr lang="en-US" altLang="zh-CN" dirty="0"/>
              <a:t>For fun</a:t>
            </a:r>
          </a:p>
          <a:p>
            <a:r>
              <a:rPr lang="en-US" altLang="zh-CN" dirty="0"/>
              <a:t>For exploration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D310CC-3291-45B5-AA28-4335F5DF9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3377" y="0"/>
            <a:ext cx="56286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690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8DC6EC-10B6-4FD9-8F9C-1CF64DD0A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947" y="2015406"/>
            <a:ext cx="4757468" cy="7105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olidFill>
                  <a:schemeClr val="accent5"/>
                </a:solidFill>
              </a:rPr>
              <a:t>About appearance design</a:t>
            </a:r>
            <a:endParaRPr lang="en-US" altLang="zh-CN" dirty="0">
              <a:solidFill>
                <a:schemeClr val="accent5"/>
              </a:solidFill>
            </a:endParaRPr>
          </a:p>
          <a:p>
            <a:endParaRPr lang="zh-CN" altLang="en-US" b="1" dirty="0">
              <a:solidFill>
                <a:schemeClr val="accent5"/>
              </a:solidFill>
            </a:endParaRP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CC3FC14F-FDF2-4349-A16D-F9274FF166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292341"/>
              </p:ext>
            </p:extLst>
          </p:nvPr>
        </p:nvGraphicFramePr>
        <p:xfrm>
          <a:off x="2014747" y="121999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98214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D3FA86A-61EE-478D-8D74-FAF29EA54098}"/>
              </a:ext>
            </a:extLst>
          </p:cNvPr>
          <p:cNvSpPr txBox="1"/>
          <p:nvPr/>
        </p:nvSpPr>
        <p:spPr>
          <a:xfrm>
            <a:off x="595414" y="1579101"/>
            <a:ext cx="5527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3C4743"/>
                </a:solidFill>
                <a:ea typeface="宋体" panose="02010600030101010101" pitchFamily="2" charset="-122"/>
              </a:rPr>
              <a:t>CAD Modeling </a:t>
            </a:r>
            <a:endParaRPr lang="zh-CN" altLang="en-US" sz="2800" b="1" dirty="0">
              <a:solidFill>
                <a:srgbClr val="3C4743"/>
              </a:solidFill>
              <a:ea typeface="宋体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477332F-29E9-4B4B-B3CE-B15118B3877E}"/>
              </a:ext>
            </a:extLst>
          </p:cNvPr>
          <p:cNvSpPr txBox="1"/>
          <p:nvPr/>
        </p:nvSpPr>
        <p:spPr>
          <a:xfrm>
            <a:off x="220416" y="5423439"/>
            <a:ext cx="4314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concept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F881A78-5F46-4B14-A8C2-4CCCA9F8DE67}"/>
              </a:ext>
            </a:extLst>
          </p:cNvPr>
          <p:cNvSpPr txBox="1"/>
          <p:nvPr/>
        </p:nvSpPr>
        <p:spPr>
          <a:xfrm>
            <a:off x="7898765" y="5424805"/>
            <a:ext cx="1602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C4743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after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render</a:t>
            </a:r>
          </a:p>
        </p:txBody>
      </p:sp>
      <p:pic>
        <p:nvPicPr>
          <p:cNvPr id="6" name="图片 5" descr="500611796208795059">
            <a:extLst>
              <a:ext uri="{FF2B5EF4-FFF2-40B4-BE49-F238E27FC236}">
                <a16:creationId xmlns:a16="http://schemas.microsoft.com/office/drawing/2014/main" id="{FCEE8448-E728-4DD9-85B7-557850B95569}"/>
              </a:ext>
            </a:extLst>
          </p:cNvPr>
          <p:cNvPicPr/>
          <p:nvPr/>
        </p:nvPicPr>
        <p:blipFill>
          <a:blip r:embed="rId2"/>
          <a:srcRect l="27782" t="10146" r="26057" b="20316"/>
          <a:stretch>
            <a:fillRect/>
          </a:stretch>
        </p:blipFill>
        <p:spPr>
          <a:xfrm>
            <a:off x="4721296" y="2623185"/>
            <a:ext cx="3521710" cy="2775585"/>
          </a:xfrm>
          <a:prstGeom prst="rect">
            <a:avLst/>
          </a:prstGeom>
        </p:spPr>
      </p:pic>
      <p:pic>
        <p:nvPicPr>
          <p:cNvPr id="7" name="图片 6" descr="306525697416005478">
            <a:extLst>
              <a:ext uri="{FF2B5EF4-FFF2-40B4-BE49-F238E27FC236}">
                <a16:creationId xmlns:a16="http://schemas.microsoft.com/office/drawing/2014/main" id="{EB12EE23-73BA-46C8-B157-EAC7DAA3EEC3}"/>
              </a:ext>
            </a:extLst>
          </p:cNvPr>
          <p:cNvPicPr/>
          <p:nvPr/>
        </p:nvPicPr>
        <p:blipFill>
          <a:blip r:embed="rId3"/>
          <a:srcRect l="8402" t="10427" r="19918"/>
          <a:stretch>
            <a:fillRect/>
          </a:stretch>
        </p:blipFill>
        <p:spPr>
          <a:xfrm>
            <a:off x="8351591" y="2883535"/>
            <a:ext cx="3817620" cy="2254885"/>
          </a:xfrm>
          <a:prstGeom prst="rect">
            <a:avLst/>
          </a:prstGeom>
        </p:spPr>
      </p:pic>
      <p:pic>
        <p:nvPicPr>
          <p:cNvPr id="8" name="图片 7" descr="1">
            <a:extLst>
              <a:ext uri="{FF2B5EF4-FFF2-40B4-BE49-F238E27FC236}">
                <a16:creationId xmlns:a16="http://schemas.microsoft.com/office/drawing/2014/main" id="{DA32F5EE-9816-4C51-89F4-185848334BA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701" r="15131"/>
          <a:stretch>
            <a:fillRect/>
          </a:stretch>
        </p:blipFill>
        <p:spPr>
          <a:xfrm>
            <a:off x="174696" y="2622550"/>
            <a:ext cx="4360545" cy="277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972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0C6B941-A2B3-4329-AC7B-C6FBECB2D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3290" y="1825625"/>
            <a:ext cx="5010509" cy="4351338"/>
          </a:xfrm>
        </p:spPr>
        <p:txBody>
          <a:bodyPr/>
          <a:lstStyle/>
          <a:p>
            <a:r>
              <a:rPr lang="en-US" altLang="zh-CN" dirty="0"/>
              <a:t>The electric indicator light in the captain's room</a:t>
            </a:r>
          </a:p>
          <a:p>
            <a:r>
              <a:rPr lang="en-US" altLang="zh-CN" dirty="0"/>
              <a:t>Set the horn in the whistle position</a:t>
            </a:r>
          </a:p>
          <a:p>
            <a:r>
              <a:rPr lang="en-US" altLang="zh-CN" dirty="0"/>
              <a:t>Closer to reality</a:t>
            </a:r>
          </a:p>
          <a:p>
            <a:r>
              <a:rPr lang="en-US" altLang="zh-CN" dirty="0"/>
              <a:t>Reflect the romantic feeling of steam punk in the industrial age.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8D5A788-3EC2-41CF-B343-0117E258B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33" y="1825625"/>
            <a:ext cx="5267401" cy="395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39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3978693-F45A-4D6D-9DE8-05B10E50CB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01447" y="3205722"/>
            <a:ext cx="4351865" cy="312084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DA77623-D419-4122-A505-C90CBB398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4928" y="267072"/>
            <a:ext cx="4054191" cy="270076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2B49163-FC8D-42DA-8DD1-1D0BCDCE1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6056" y="267072"/>
            <a:ext cx="3785944" cy="270076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89706B9-9B9D-4E14-9760-352BADFFF0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764" y="3205723"/>
            <a:ext cx="4217771" cy="312084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2F0A517-3036-49BC-B1D7-249ED11B3190}"/>
              </a:ext>
            </a:extLst>
          </p:cNvPr>
          <p:cNvSpPr txBox="1"/>
          <p:nvPr/>
        </p:nvSpPr>
        <p:spPr>
          <a:xfrm>
            <a:off x="1535502" y="1696529"/>
            <a:ext cx="18633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Pattern </a:t>
            </a:r>
            <a:r>
              <a:rPr lang="zh-CN" altLang="en-US" sz="2800" dirty="0"/>
              <a:t>→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999DD71-0C4F-4AB4-B415-FEE902D4776F}"/>
              </a:ext>
            </a:extLst>
          </p:cNvPr>
          <p:cNvSpPr txBox="1"/>
          <p:nvPr/>
        </p:nvSpPr>
        <p:spPr>
          <a:xfrm>
            <a:off x="4912104" y="3933645"/>
            <a:ext cx="16677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← </a:t>
            </a:r>
            <a:r>
              <a:rPr lang="en-US" altLang="zh-CN" sz="2800" dirty="0"/>
              <a:t>Chevron board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34809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8DC6EC-10B6-4FD9-8F9C-1CF64DD0A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947" y="2015406"/>
            <a:ext cx="4757468" cy="7105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solidFill>
                  <a:schemeClr val="accent5"/>
                </a:solidFill>
              </a:rPr>
              <a:t>About functional design</a:t>
            </a:r>
            <a:endParaRPr lang="en-US" altLang="zh-CN" dirty="0"/>
          </a:p>
          <a:p>
            <a:endParaRPr lang="zh-CN" altLang="en-US" b="1" dirty="0">
              <a:solidFill>
                <a:schemeClr val="accent5"/>
              </a:solidFill>
            </a:endParaRP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81890BC5-F38C-4948-96F0-53A048C188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6544359"/>
              </p:ext>
            </p:extLst>
          </p:nvPr>
        </p:nvGraphicFramePr>
        <p:xfrm>
          <a:off x="1750204" y="135227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1365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35A6C16-0B3C-4114-BA40-F7DC9E70C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416" y="1411558"/>
            <a:ext cx="3526767" cy="45174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b="1" dirty="0">
                <a:solidFill>
                  <a:schemeClr val="accent5"/>
                </a:solidFill>
              </a:rPr>
              <a:t>Description of parts</a:t>
            </a:r>
            <a:endParaRPr lang="zh-CN" altLang="en-US" b="1" dirty="0">
              <a:solidFill>
                <a:schemeClr val="accent5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D30B54-B164-4067-AEF2-F36715248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16" y="2121261"/>
            <a:ext cx="6053853" cy="409686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D14CB60-0E12-425C-9F9B-490AFC241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5626" y="2319629"/>
            <a:ext cx="4628501" cy="370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432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64FA5DB-8CB8-40FE-AD49-56D36D413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1" dirty="0">
                <a:solidFill>
                  <a:schemeClr val="accent5"/>
                </a:solidFill>
              </a:rPr>
              <a:t>About functionality</a:t>
            </a:r>
          </a:p>
          <a:p>
            <a:r>
              <a:rPr lang="en-US" altLang="zh-CN" dirty="0"/>
              <a:t>Infrared devices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dirty="0"/>
              <a:t>Bluetooth device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dirty="0"/>
              <a:t>Drawing and walk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dirty="0"/>
              <a:t>Ultrasonic obstacle avoidance</a:t>
            </a:r>
          </a:p>
          <a:p>
            <a:r>
              <a:rPr lang="en-US" altLang="zh-CN" dirty="0"/>
              <a:t>LED light</a:t>
            </a:r>
          </a:p>
          <a:p>
            <a:r>
              <a:rPr lang="en-US" altLang="zh-CN" dirty="0"/>
              <a:t>Buzzer</a:t>
            </a:r>
          </a:p>
          <a:p>
            <a:pPr marL="0" indent="0">
              <a:buNone/>
            </a:pPr>
            <a:endParaRPr lang="en-US" altLang="zh-CN" b="1" dirty="0">
              <a:solidFill>
                <a:schemeClr val="accent5"/>
              </a:solidFill>
            </a:endParaRPr>
          </a:p>
          <a:p>
            <a:endParaRPr lang="zh-CN" altLang="en-US" b="1" dirty="0">
              <a:solidFill>
                <a:schemeClr val="accent5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8E000C6-1393-430F-9AD4-48048F541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768" y="1756614"/>
            <a:ext cx="4837010" cy="381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584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教育主题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998</TotalTime>
  <Words>156</Words>
  <Application>Microsoft Office PowerPoint</Application>
  <PresentationFormat>宽屏</PresentationFormat>
  <Paragraphs>60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等线</vt:lpstr>
      <vt:lpstr>等线 Light</vt:lpstr>
      <vt:lpstr>宋体</vt:lpstr>
      <vt:lpstr>Microsoft YaHei</vt:lpstr>
      <vt:lpstr>Arial</vt:lpstr>
      <vt:lpstr>Calibri</vt:lpstr>
      <vt:lpstr>Freestyle Script</vt:lpstr>
      <vt:lpstr>Wingdings</vt:lpstr>
      <vt:lpstr>Office 主题​​</vt:lpstr>
      <vt:lpstr>教育主题 16x9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徐艺丹</dc:creator>
  <cp:lastModifiedBy>徐艺丹</cp:lastModifiedBy>
  <cp:revision>20</cp:revision>
  <dcterms:created xsi:type="dcterms:W3CDTF">2017-09-25T10:02:57Z</dcterms:created>
  <dcterms:modified xsi:type="dcterms:W3CDTF">2017-09-26T02:41:41Z</dcterms:modified>
</cp:coreProperties>
</file>

<file path=docProps/thumbnail.jpeg>
</file>